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9" r:id="rId4"/>
    <p:sldId id="268" r:id="rId5"/>
    <p:sldId id="267" r:id="rId6"/>
    <p:sldId id="271" r:id="rId7"/>
    <p:sldId id="272" r:id="rId8"/>
    <p:sldId id="273" r:id="rId9"/>
    <p:sldId id="274" r:id="rId10"/>
    <p:sldId id="275" r:id="rId11"/>
    <p:sldId id="276"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84077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06728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272290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51191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291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82956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41520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672655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82750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24351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349240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59802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4229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8797-7828-41A1-AC69-D61D23C35A70}"/>
              </a:ext>
            </a:extLst>
          </p:cNvPr>
          <p:cNvSpPr>
            <a:spLocks noGrp="1"/>
          </p:cNvSpPr>
          <p:nvPr>
            <p:ph type="title"/>
          </p:nvPr>
        </p:nvSpPr>
        <p:spPr/>
        <p:txBody>
          <a:bodyPr/>
          <a:lstStyle/>
          <a:p>
            <a:r>
              <a:rPr lang="en-US" dirty="0"/>
              <a:t>Nebulization</a:t>
            </a:r>
          </a:p>
        </p:txBody>
      </p:sp>
    </p:spTree>
    <p:extLst>
      <p:ext uri="{BB962C8B-B14F-4D97-AF65-F5344CB8AC3E}">
        <p14:creationId xmlns:p14="http://schemas.microsoft.com/office/powerpoint/2010/main" val="3770003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759AE7-1B04-4A2C-9044-FDF73E74D99E}"/>
              </a:ext>
            </a:extLst>
          </p:cNvPr>
          <p:cNvSpPr>
            <a:spLocks noGrp="1"/>
          </p:cNvSpPr>
          <p:nvPr>
            <p:ph idx="1"/>
          </p:nvPr>
        </p:nvSpPr>
        <p:spPr>
          <a:xfrm>
            <a:off x="1103244" y="2276199"/>
            <a:ext cx="10515600" cy="2600601"/>
          </a:xfrm>
        </p:spPr>
        <p:txBody>
          <a:bodyPr/>
          <a:lstStyle/>
          <a:p>
            <a:pPr algn="ctr"/>
            <a:r>
              <a:rPr lang="en-US" b="1" dirty="0"/>
              <a:t>The tubing is replaced every two weeks because it is difficult to clean and dry properly.</a:t>
            </a:r>
          </a:p>
          <a:p>
            <a:pPr algn="ctr"/>
            <a:endParaRPr lang="en-US" dirty="0"/>
          </a:p>
        </p:txBody>
      </p:sp>
    </p:spTree>
    <p:extLst>
      <p:ext uri="{BB962C8B-B14F-4D97-AF65-F5344CB8AC3E}">
        <p14:creationId xmlns:p14="http://schemas.microsoft.com/office/powerpoint/2010/main" val="4006856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96CA-865B-4D0D-8B9C-555615D90158}"/>
              </a:ext>
            </a:extLst>
          </p:cNvPr>
          <p:cNvSpPr>
            <a:spLocks noGrp="1"/>
          </p:cNvSpPr>
          <p:nvPr>
            <p:ph type="title"/>
          </p:nvPr>
        </p:nvSpPr>
        <p:spPr>
          <a:xfrm>
            <a:off x="838200" y="828953"/>
            <a:ext cx="10515600" cy="1325563"/>
          </a:xfrm>
        </p:spPr>
        <p:txBody>
          <a:bodyPr/>
          <a:lstStyle/>
          <a:p>
            <a:r>
              <a:rPr lang="en-US" dirty="0"/>
              <a:t>Care of the Compressor</a:t>
            </a:r>
          </a:p>
        </p:txBody>
      </p:sp>
      <p:sp>
        <p:nvSpPr>
          <p:cNvPr id="3" name="Content Placeholder 2">
            <a:extLst>
              <a:ext uri="{FF2B5EF4-FFF2-40B4-BE49-F238E27FC236}">
                <a16:creationId xmlns:a16="http://schemas.microsoft.com/office/drawing/2014/main" id="{8E4F05EC-FA52-4521-B267-76D2465D6051}"/>
              </a:ext>
            </a:extLst>
          </p:cNvPr>
          <p:cNvSpPr>
            <a:spLocks noGrp="1"/>
          </p:cNvSpPr>
          <p:nvPr>
            <p:ph idx="1"/>
          </p:nvPr>
        </p:nvSpPr>
        <p:spPr>
          <a:xfrm>
            <a:off x="838200" y="2685291"/>
            <a:ext cx="10515600" cy="1487418"/>
          </a:xfrm>
        </p:spPr>
        <p:txBody>
          <a:bodyPr/>
          <a:lstStyle/>
          <a:p>
            <a:r>
              <a:rPr lang="en-US" dirty="0"/>
              <a:t>Check the manufacturer's instructions for cleaning and care of the compressor.</a:t>
            </a:r>
          </a:p>
        </p:txBody>
      </p:sp>
    </p:spTree>
    <p:extLst>
      <p:ext uri="{BB962C8B-B14F-4D97-AF65-F5344CB8AC3E}">
        <p14:creationId xmlns:p14="http://schemas.microsoft.com/office/powerpoint/2010/main" val="3293531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68430-CB50-491E-8FDA-8A28E0E079EB}"/>
              </a:ext>
            </a:extLst>
          </p:cNvPr>
          <p:cNvSpPr>
            <a:spLocks noGrp="1"/>
          </p:cNvSpPr>
          <p:nvPr>
            <p:ph type="title"/>
          </p:nvPr>
        </p:nvSpPr>
        <p:spPr>
          <a:xfrm>
            <a:off x="957469" y="2766218"/>
            <a:ext cx="10515600" cy="1325563"/>
          </a:xfrm>
        </p:spPr>
        <p:txBody>
          <a:bodyPr/>
          <a:lstStyle/>
          <a:p>
            <a:pPr algn="ctr"/>
            <a:r>
              <a:rPr lang="en-US" dirty="0"/>
              <a:t>Thank You</a:t>
            </a:r>
          </a:p>
        </p:txBody>
      </p:sp>
    </p:spTree>
    <p:extLst>
      <p:ext uri="{BB962C8B-B14F-4D97-AF65-F5344CB8AC3E}">
        <p14:creationId xmlns:p14="http://schemas.microsoft.com/office/powerpoint/2010/main" val="106043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3FED8-5405-4C71-B4C0-50D7D2CEB336}"/>
              </a:ext>
            </a:extLst>
          </p:cNvPr>
          <p:cNvSpPr>
            <a:spLocks noGrp="1"/>
          </p:cNvSpPr>
          <p:nvPr>
            <p:ph type="title"/>
          </p:nvPr>
        </p:nvSpPr>
        <p:spPr>
          <a:xfrm>
            <a:off x="838200" y="141426"/>
            <a:ext cx="10515600" cy="1325563"/>
          </a:xfrm>
        </p:spPr>
        <p:txBody>
          <a:bodyPr/>
          <a:lstStyle/>
          <a:p>
            <a:r>
              <a:rPr lang="en-US" dirty="0"/>
              <a:t>Using a Nebulizer</a:t>
            </a:r>
          </a:p>
        </p:txBody>
      </p:sp>
      <p:sp>
        <p:nvSpPr>
          <p:cNvPr id="3" name="Content Placeholder 2">
            <a:extLst>
              <a:ext uri="{FF2B5EF4-FFF2-40B4-BE49-F238E27FC236}">
                <a16:creationId xmlns:a16="http://schemas.microsoft.com/office/drawing/2014/main" id="{B4759AE7-1B04-4A2C-9044-FDF73E74D99E}"/>
              </a:ext>
            </a:extLst>
          </p:cNvPr>
          <p:cNvSpPr>
            <a:spLocks noGrp="1"/>
          </p:cNvSpPr>
          <p:nvPr>
            <p:ph idx="1"/>
          </p:nvPr>
        </p:nvSpPr>
        <p:spPr>
          <a:xfrm>
            <a:off x="838200" y="1466989"/>
            <a:ext cx="10515600" cy="5372756"/>
          </a:xfrm>
        </p:spPr>
        <p:txBody>
          <a:bodyPr>
            <a:normAutofit/>
          </a:bodyPr>
          <a:lstStyle/>
          <a:p>
            <a:r>
              <a:rPr lang="en-US" dirty="0"/>
              <a:t>Many medications are available as inhaled treatments. Inhaled methods deliver medication directly to the airway, which is helpful for lung diseases. The patient and health care provider can choose from a variety of delivery systems for inhaling medication.</a:t>
            </a:r>
          </a:p>
          <a:p>
            <a:r>
              <a:rPr lang="en-US" dirty="0"/>
              <a:t>A nebulizer delivery system consists of a nebulizer (small plastic bowl with a screw-top lid) and a source for compressed air. The air flow to the nebulizer changes the medication solution to a mist. When inhaled correctly, the medication has a better chance to reach the small airways. This increases the medication's effectiveness.</a:t>
            </a:r>
          </a:p>
        </p:txBody>
      </p:sp>
    </p:spTree>
    <p:extLst>
      <p:ext uri="{BB962C8B-B14F-4D97-AF65-F5344CB8AC3E}">
        <p14:creationId xmlns:p14="http://schemas.microsoft.com/office/powerpoint/2010/main" val="1891068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96CA-865B-4D0D-8B9C-555615D90158}"/>
              </a:ext>
            </a:extLst>
          </p:cNvPr>
          <p:cNvSpPr>
            <a:spLocks noGrp="1"/>
          </p:cNvSpPr>
          <p:nvPr>
            <p:ph type="title"/>
          </p:nvPr>
        </p:nvSpPr>
        <p:spPr/>
        <p:txBody>
          <a:bodyPr>
            <a:normAutofit/>
          </a:bodyPr>
          <a:lstStyle/>
          <a:p>
            <a:r>
              <a:rPr lang="en-US" dirty="0"/>
              <a:t>How to Assemble the Nebulizer and Air Compressor</a:t>
            </a:r>
          </a:p>
        </p:txBody>
      </p:sp>
      <p:sp>
        <p:nvSpPr>
          <p:cNvPr id="3" name="Content Placeholder 2">
            <a:extLst>
              <a:ext uri="{FF2B5EF4-FFF2-40B4-BE49-F238E27FC236}">
                <a16:creationId xmlns:a16="http://schemas.microsoft.com/office/drawing/2014/main" id="{8E4F05EC-FA52-4521-B267-76D2465D6051}"/>
              </a:ext>
            </a:extLst>
          </p:cNvPr>
          <p:cNvSpPr>
            <a:spLocks noGrp="1"/>
          </p:cNvSpPr>
          <p:nvPr>
            <p:ph idx="1"/>
          </p:nvPr>
        </p:nvSpPr>
        <p:spPr/>
        <p:txBody>
          <a:bodyPr>
            <a:normAutofit/>
          </a:bodyPr>
          <a:lstStyle/>
          <a:p>
            <a:r>
              <a:rPr lang="en-US" dirty="0"/>
              <a:t>Place the compressor where it can safely reach its power source and where you can reach the ON/OFF switch.</a:t>
            </a:r>
          </a:p>
          <a:p>
            <a:r>
              <a:rPr lang="en-US" dirty="0"/>
              <a:t>Wash your hands prior to preparing each treatment.</a:t>
            </a:r>
          </a:p>
          <a:p>
            <a:r>
              <a:rPr lang="en-US" dirty="0"/>
              <a:t>Use a clean nebulizer.</a:t>
            </a:r>
          </a:p>
          <a:p>
            <a:r>
              <a:rPr lang="en-US" dirty="0"/>
              <a:t>Measure the correct dose of medication and other solutions prescribed by your physician. Add these to the nebulizer.</a:t>
            </a:r>
          </a:p>
          <a:p>
            <a:r>
              <a:rPr lang="en-US" dirty="0"/>
              <a:t>Connect the air tubing from the compressor to the nebulizer base.</a:t>
            </a:r>
          </a:p>
          <a:p>
            <a:r>
              <a:rPr lang="en-US" dirty="0"/>
              <a:t>Attach a mouthpiece to the nebulizer.</a:t>
            </a:r>
          </a:p>
        </p:txBody>
      </p:sp>
    </p:spTree>
    <p:extLst>
      <p:ext uri="{BB962C8B-B14F-4D97-AF65-F5344CB8AC3E}">
        <p14:creationId xmlns:p14="http://schemas.microsoft.com/office/powerpoint/2010/main" val="232528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5F7B-233D-4118-8EBD-D981F8B4A4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7C26AE-3A0D-4DC3-B08C-7655D792F672}"/>
              </a:ext>
            </a:extLst>
          </p:cNvPr>
          <p:cNvSpPr>
            <a:spLocks noGrp="1"/>
          </p:cNvSpPr>
          <p:nvPr>
            <p:ph idx="1"/>
          </p:nvPr>
        </p:nvSpPr>
        <p:spPr/>
        <p:txBody>
          <a:bodyPr/>
          <a:lstStyle/>
          <a:p>
            <a:r>
              <a:rPr lang="en-US" dirty="0"/>
              <a:t>Turn the compressor on and check the nebulizer for misting. When using a finger valve, cover the air hole to force the air to the nebulizer.</a:t>
            </a:r>
          </a:p>
          <a:p>
            <a:endParaRPr lang="en-US" dirty="0"/>
          </a:p>
          <a:p>
            <a:r>
              <a:rPr lang="en-US" dirty="0"/>
              <a:t>If the Nebulizer Is Not Misting</a:t>
            </a:r>
          </a:p>
          <a:p>
            <a:endParaRPr lang="en-US" dirty="0"/>
          </a:p>
          <a:p>
            <a:pPr lvl="3"/>
            <a:r>
              <a:rPr lang="en-US" sz="2800" dirty="0"/>
              <a:t>Check all connections.</a:t>
            </a:r>
          </a:p>
          <a:p>
            <a:pPr lvl="3"/>
            <a:r>
              <a:rPr lang="en-US" sz="2800" dirty="0"/>
              <a:t>Refer to manufacturer's instructions</a:t>
            </a:r>
          </a:p>
          <a:p>
            <a:endParaRPr lang="en-US" dirty="0"/>
          </a:p>
        </p:txBody>
      </p:sp>
    </p:spTree>
    <p:extLst>
      <p:ext uri="{BB962C8B-B14F-4D97-AF65-F5344CB8AC3E}">
        <p14:creationId xmlns:p14="http://schemas.microsoft.com/office/powerpoint/2010/main" val="38576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E07A-B246-43CE-9B0E-4226DB04B35F}"/>
              </a:ext>
            </a:extLst>
          </p:cNvPr>
          <p:cNvSpPr>
            <a:spLocks noGrp="1"/>
          </p:cNvSpPr>
          <p:nvPr>
            <p:ph type="title"/>
          </p:nvPr>
        </p:nvSpPr>
        <p:spPr/>
        <p:txBody>
          <a:bodyPr/>
          <a:lstStyle/>
          <a:p>
            <a:r>
              <a:rPr lang="en-US" dirty="0"/>
              <a:t>Taking the Nebulized Treatment</a:t>
            </a:r>
          </a:p>
        </p:txBody>
      </p:sp>
      <p:sp>
        <p:nvSpPr>
          <p:cNvPr id="3" name="Content Placeholder 2">
            <a:extLst>
              <a:ext uri="{FF2B5EF4-FFF2-40B4-BE49-F238E27FC236}">
                <a16:creationId xmlns:a16="http://schemas.microsoft.com/office/drawing/2014/main" id="{0BAC371B-7AA8-49A5-88E0-B329A9465F26}"/>
              </a:ext>
            </a:extLst>
          </p:cNvPr>
          <p:cNvSpPr>
            <a:spLocks noGrp="1"/>
          </p:cNvSpPr>
          <p:nvPr>
            <p:ph idx="1"/>
          </p:nvPr>
        </p:nvSpPr>
        <p:spPr/>
        <p:txBody>
          <a:bodyPr>
            <a:normAutofit lnSpcReduction="10000"/>
          </a:bodyPr>
          <a:lstStyle/>
          <a:p>
            <a:r>
              <a:rPr lang="en-US" dirty="0"/>
              <a:t>Put the mouthpiece in your mouth between teeth and close lips around it.</a:t>
            </a:r>
          </a:p>
          <a:p>
            <a:r>
              <a:rPr lang="en-US" dirty="0"/>
              <a:t>Hold the nebulizer in an upright position. This prevents spilling and promotes nebulization.</a:t>
            </a:r>
          </a:p>
          <a:p>
            <a:r>
              <a:rPr lang="en-US" dirty="0"/>
              <a:t>Assure deep breathing throughout the treatment. This allows the medication time to deposit in the airway.</a:t>
            </a:r>
          </a:p>
          <a:p>
            <a:r>
              <a:rPr lang="en-US" dirty="0"/>
              <a:t>Occasionally tapping the side of the nebulizer helps the solution drop to where it can be misted.</a:t>
            </a:r>
          </a:p>
          <a:p>
            <a:r>
              <a:rPr lang="en-US" dirty="0"/>
              <a:t>Continue these steps until the onset of inconsistent nebulization.</a:t>
            </a:r>
          </a:p>
        </p:txBody>
      </p:sp>
    </p:spTree>
    <p:extLst>
      <p:ext uri="{BB962C8B-B14F-4D97-AF65-F5344CB8AC3E}">
        <p14:creationId xmlns:p14="http://schemas.microsoft.com/office/powerpoint/2010/main" val="308974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3FED8-5405-4C71-B4C0-50D7D2CEB336}"/>
              </a:ext>
            </a:extLst>
          </p:cNvPr>
          <p:cNvSpPr>
            <a:spLocks noGrp="1"/>
          </p:cNvSpPr>
          <p:nvPr>
            <p:ph type="title"/>
          </p:nvPr>
        </p:nvSpPr>
        <p:spPr/>
        <p:txBody>
          <a:bodyPr>
            <a:normAutofit/>
          </a:bodyPr>
          <a:lstStyle/>
          <a:p>
            <a:r>
              <a:rPr lang="en-US" dirty="0"/>
              <a:t>Care and Cleaning of Nebulizer Equipment After Each Use</a:t>
            </a:r>
          </a:p>
        </p:txBody>
      </p:sp>
      <p:sp>
        <p:nvSpPr>
          <p:cNvPr id="3" name="Content Placeholder 2">
            <a:extLst>
              <a:ext uri="{FF2B5EF4-FFF2-40B4-BE49-F238E27FC236}">
                <a16:creationId xmlns:a16="http://schemas.microsoft.com/office/drawing/2014/main" id="{B4759AE7-1B04-4A2C-9044-FDF73E74D99E}"/>
              </a:ext>
            </a:extLst>
          </p:cNvPr>
          <p:cNvSpPr>
            <a:spLocks noGrp="1"/>
          </p:cNvSpPr>
          <p:nvPr>
            <p:ph idx="1"/>
          </p:nvPr>
        </p:nvSpPr>
        <p:spPr/>
        <p:txBody>
          <a:bodyPr>
            <a:normAutofit/>
          </a:bodyPr>
          <a:lstStyle/>
          <a:p>
            <a:pPr marL="0" indent="0">
              <a:buNone/>
            </a:pPr>
            <a:r>
              <a:rPr lang="en-US" dirty="0"/>
              <a:t>Please follow the manufacturer’s instructions for cleaning the nebulizer equipment. Some suggested guidelines include the following:</a:t>
            </a:r>
          </a:p>
          <a:p>
            <a:r>
              <a:rPr lang="en-US" i="1" dirty="0"/>
              <a:t>Take apart the nebulizer. Wash all parts (except tubing and finger valve) in liquid dish soap and water. Rinse with water.</a:t>
            </a:r>
          </a:p>
          <a:p>
            <a:r>
              <a:rPr lang="en-US" i="1" dirty="0"/>
              <a:t>After washing the nebulizer shake off any excess water.</a:t>
            </a:r>
          </a:p>
          <a:p>
            <a:r>
              <a:rPr lang="en-US" i="1" dirty="0"/>
              <a:t>Reattach the nebulizer pieces and tubing to the air compressor and turn on the compressor to dry the nebulizer quickly. Make sure the nebulizer is completely dry before storing the nebulizer.</a:t>
            </a:r>
          </a:p>
        </p:txBody>
      </p:sp>
    </p:spTree>
    <p:extLst>
      <p:ext uri="{BB962C8B-B14F-4D97-AF65-F5344CB8AC3E}">
        <p14:creationId xmlns:p14="http://schemas.microsoft.com/office/powerpoint/2010/main" val="53955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96CA-865B-4D0D-8B9C-555615D90158}"/>
              </a:ext>
            </a:extLst>
          </p:cNvPr>
          <p:cNvSpPr>
            <a:spLocks noGrp="1"/>
          </p:cNvSpPr>
          <p:nvPr>
            <p:ph type="title"/>
          </p:nvPr>
        </p:nvSpPr>
        <p:spPr>
          <a:xfrm>
            <a:off x="838200" y="749440"/>
            <a:ext cx="10515600" cy="1325563"/>
          </a:xfrm>
        </p:spPr>
        <p:txBody>
          <a:bodyPr>
            <a:normAutofit fontScale="90000"/>
          </a:bodyPr>
          <a:lstStyle/>
          <a:p>
            <a:r>
              <a:rPr lang="en-US" dirty="0"/>
              <a:t>Care and Cleaning of Nebulizer Equipment Every Other Treatment Day</a:t>
            </a:r>
          </a:p>
        </p:txBody>
      </p:sp>
      <p:sp>
        <p:nvSpPr>
          <p:cNvPr id="3" name="Content Placeholder 2">
            <a:extLst>
              <a:ext uri="{FF2B5EF4-FFF2-40B4-BE49-F238E27FC236}">
                <a16:creationId xmlns:a16="http://schemas.microsoft.com/office/drawing/2014/main" id="{8E4F05EC-FA52-4521-B267-76D2465D6051}"/>
              </a:ext>
            </a:extLst>
          </p:cNvPr>
          <p:cNvSpPr>
            <a:spLocks noGrp="1"/>
          </p:cNvSpPr>
          <p:nvPr>
            <p:ph idx="1"/>
          </p:nvPr>
        </p:nvSpPr>
        <p:spPr>
          <a:xfrm>
            <a:off x="838200" y="2793034"/>
            <a:ext cx="10515600" cy="4351338"/>
          </a:xfrm>
        </p:spPr>
        <p:txBody>
          <a:bodyPr/>
          <a:lstStyle/>
          <a:p>
            <a:r>
              <a:rPr lang="en-US" dirty="0"/>
              <a:t>There are two ways to disinfect and sterilize nebulizer. </a:t>
            </a:r>
          </a:p>
          <a:p>
            <a:endParaRPr lang="en-US" dirty="0"/>
          </a:p>
          <a:p>
            <a:r>
              <a:rPr lang="en-US" dirty="0"/>
              <a:t>Boiling the nebulizer is the preferred method if nebulizer can be boiled.</a:t>
            </a:r>
          </a:p>
        </p:txBody>
      </p:sp>
    </p:spTree>
    <p:extLst>
      <p:ext uri="{BB962C8B-B14F-4D97-AF65-F5344CB8AC3E}">
        <p14:creationId xmlns:p14="http://schemas.microsoft.com/office/powerpoint/2010/main" val="38825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5F7B-233D-4118-8EBD-D981F8B4A476}"/>
              </a:ext>
            </a:extLst>
          </p:cNvPr>
          <p:cNvSpPr>
            <a:spLocks noGrp="1"/>
          </p:cNvSpPr>
          <p:nvPr>
            <p:ph type="title"/>
          </p:nvPr>
        </p:nvSpPr>
        <p:spPr/>
        <p:txBody>
          <a:bodyPr/>
          <a:lstStyle/>
          <a:p>
            <a:r>
              <a:rPr lang="en-US" dirty="0"/>
              <a:t>Boiling Water</a:t>
            </a:r>
          </a:p>
        </p:txBody>
      </p:sp>
      <p:sp>
        <p:nvSpPr>
          <p:cNvPr id="3" name="Content Placeholder 2">
            <a:extLst>
              <a:ext uri="{FF2B5EF4-FFF2-40B4-BE49-F238E27FC236}">
                <a16:creationId xmlns:a16="http://schemas.microsoft.com/office/drawing/2014/main" id="{E87C26AE-3A0D-4DC3-B08C-7655D792F672}"/>
              </a:ext>
            </a:extLst>
          </p:cNvPr>
          <p:cNvSpPr>
            <a:spLocks noGrp="1"/>
          </p:cNvSpPr>
          <p:nvPr>
            <p:ph idx="1"/>
          </p:nvPr>
        </p:nvSpPr>
        <p:spPr/>
        <p:txBody>
          <a:bodyPr>
            <a:normAutofit/>
          </a:bodyPr>
          <a:lstStyle/>
          <a:p>
            <a:r>
              <a:rPr lang="en-US" dirty="0"/>
              <a:t>Wash your hands.</a:t>
            </a:r>
          </a:p>
          <a:p>
            <a:r>
              <a:rPr lang="en-US" dirty="0"/>
              <a:t>Take the nebulizer apart.</a:t>
            </a:r>
          </a:p>
          <a:p>
            <a:r>
              <a:rPr lang="en-US" dirty="0"/>
              <a:t>Put all the parts except the mask, tubing and interrupter in boiling water for 10 minutes.</a:t>
            </a:r>
          </a:p>
          <a:p>
            <a:r>
              <a:rPr lang="en-US" dirty="0"/>
              <a:t>After boiling the nebulizer shake off any excess water</a:t>
            </a:r>
          </a:p>
          <a:p>
            <a:r>
              <a:rPr lang="en-US" dirty="0"/>
              <a:t>Reattach the nebulizer pieces and tubing to the air compressor and turn on the compressor to dry the nebulizer quickly. Make sure the nebulizer is completely dry before storing the nebulizer.</a:t>
            </a:r>
          </a:p>
        </p:txBody>
      </p:sp>
    </p:spTree>
    <p:extLst>
      <p:ext uri="{BB962C8B-B14F-4D97-AF65-F5344CB8AC3E}">
        <p14:creationId xmlns:p14="http://schemas.microsoft.com/office/powerpoint/2010/main" val="3421810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E07A-B246-43CE-9B0E-4226DB04B35F}"/>
              </a:ext>
            </a:extLst>
          </p:cNvPr>
          <p:cNvSpPr>
            <a:spLocks noGrp="1"/>
          </p:cNvSpPr>
          <p:nvPr>
            <p:ph type="title"/>
          </p:nvPr>
        </p:nvSpPr>
        <p:spPr>
          <a:xfrm>
            <a:off x="838200" y="18255"/>
            <a:ext cx="10515600" cy="1325563"/>
          </a:xfrm>
        </p:spPr>
        <p:txBody>
          <a:bodyPr/>
          <a:lstStyle/>
          <a:p>
            <a:r>
              <a:rPr lang="en-US" dirty="0"/>
              <a:t>Vinegar and Water</a:t>
            </a:r>
          </a:p>
        </p:txBody>
      </p:sp>
      <p:sp>
        <p:nvSpPr>
          <p:cNvPr id="3" name="Content Placeholder 2">
            <a:extLst>
              <a:ext uri="{FF2B5EF4-FFF2-40B4-BE49-F238E27FC236}">
                <a16:creationId xmlns:a16="http://schemas.microsoft.com/office/drawing/2014/main" id="{0BAC371B-7AA8-49A5-88E0-B329A9465F26}"/>
              </a:ext>
            </a:extLst>
          </p:cNvPr>
          <p:cNvSpPr>
            <a:spLocks noGrp="1"/>
          </p:cNvSpPr>
          <p:nvPr>
            <p:ph idx="1"/>
          </p:nvPr>
        </p:nvSpPr>
        <p:spPr>
          <a:xfrm>
            <a:off x="838200" y="1253330"/>
            <a:ext cx="10515600" cy="5319748"/>
          </a:xfrm>
        </p:spPr>
        <p:txBody>
          <a:bodyPr>
            <a:normAutofit/>
          </a:bodyPr>
          <a:lstStyle/>
          <a:p>
            <a:r>
              <a:rPr lang="en-US" dirty="0"/>
              <a:t>Wash your hands.</a:t>
            </a:r>
          </a:p>
          <a:p>
            <a:r>
              <a:rPr lang="en-US" dirty="0"/>
              <a:t>Soak all parts of the nebulizer (except mask, tubing and interrupter) for 1 hour in a solution of 1 part distilled white vinegar and 3 parts hot water. The solution should be fresh. Remove the parts from the vinegar solution and rinse them in water. Discard the solution.</a:t>
            </a:r>
          </a:p>
          <a:p>
            <a:r>
              <a:rPr lang="en-US" dirty="0"/>
              <a:t>Shake off any excess water.</a:t>
            </a:r>
          </a:p>
          <a:p>
            <a:r>
              <a:rPr lang="en-US" dirty="0"/>
              <a:t>Reattach the nebulizer pieces and tubing to the air compressor and turn on the compressor to dry the nebulizer quickly. Make sure the nebulizer is completely dry before storing the nebulizer.</a:t>
            </a:r>
          </a:p>
        </p:txBody>
      </p:sp>
    </p:spTree>
    <p:extLst>
      <p:ext uri="{BB962C8B-B14F-4D97-AF65-F5344CB8AC3E}">
        <p14:creationId xmlns:p14="http://schemas.microsoft.com/office/powerpoint/2010/main" val="563664641"/>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C47ADF4-1ED5-41D8-9D39-65237B040ABF}" vid="{6153368A-C867-4791-AF15-AAD5BF75C56B}"/>
    </a:ext>
  </a:extLst>
</a:theme>
</file>

<file path=docProps/app.xml><?xml version="1.0" encoding="utf-8"?>
<Properties xmlns="http://schemas.openxmlformats.org/officeDocument/2006/extended-properties" xmlns:vt="http://schemas.openxmlformats.org/officeDocument/2006/docPropsVTypes">
  <Template>Theme1</Template>
  <TotalTime>13</TotalTime>
  <Words>647</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Arial Black</vt:lpstr>
      <vt:lpstr>Theme1</vt:lpstr>
      <vt:lpstr>Nebulization</vt:lpstr>
      <vt:lpstr>Using a Nebulizer</vt:lpstr>
      <vt:lpstr>How to Assemble the Nebulizer and Air Compressor</vt:lpstr>
      <vt:lpstr>PowerPoint Presentation</vt:lpstr>
      <vt:lpstr>Taking the Nebulized Treatment</vt:lpstr>
      <vt:lpstr>Care and Cleaning of Nebulizer Equipment After Each Use</vt:lpstr>
      <vt:lpstr>Care and Cleaning of Nebulizer Equipment Every Other Treatment Day</vt:lpstr>
      <vt:lpstr>Boiling Water</vt:lpstr>
      <vt:lpstr>Vinegar and Water</vt:lpstr>
      <vt:lpstr>PowerPoint Presentation</vt:lpstr>
      <vt:lpstr>Care of the Compressor</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Topical Medications</dc:title>
  <dc:creator>Shamiddi Peiris</dc:creator>
  <cp:lastModifiedBy>Shamiddi Peiris</cp:lastModifiedBy>
  <cp:revision>10</cp:revision>
  <dcterms:created xsi:type="dcterms:W3CDTF">2022-03-18T09:08:21Z</dcterms:created>
  <dcterms:modified xsi:type="dcterms:W3CDTF">2022-03-18T10:36:16Z</dcterms:modified>
</cp:coreProperties>
</file>