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E7343-F4DB-4E29-A735-CE3753BAADD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1F98-3CE2-480C-A3AC-97E44A84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2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3A396-BC95-4F81-9D86-D5389AE9C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4.01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3E548-D0D8-48CB-91B1-3EABD93F5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Nursing Fundamentals 7243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4420E-3274-4DC0-B228-0BA047988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5D73-201D-4B5A-A3CE-A6EFB0D32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B54263-EB60-4D54-9EF8-39CF95D0061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7286FA-99C5-4FA3-955E-EE0E3F5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9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300">
                <a:effectLst/>
              </a:rPr>
              <a:t>Height &amp; Weight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>
            <a:extLst>
              <a:ext uri="{FF2B5EF4-FFF2-40B4-BE49-F238E27FC236}">
                <a16:creationId xmlns:a16="http://schemas.microsoft.com/office/drawing/2014/main" id="{C0372E6C-2AB4-4C87-A0BE-AC81E9AF9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6275" y="1285876"/>
            <a:ext cx="8229600" cy="417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	</a:t>
            </a:r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client’s </a:t>
            </a:r>
            <a:r>
              <a:rPr lang="en-US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weight</a:t>
            </a:r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compared with the </a:t>
            </a:r>
            <a:r>
              <a:rPr lang="en-US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gives information about his/her </a:t>
            </a:r>
            <a:r>
              <a:rPr lang="en-US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nutritional status </a:t>
            </a:r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changes in the </a:t>
            </a:r>
            <a:r>
              <a:rPr lang="en-US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medical condition. </a:t>
            </a:r>
            <a:endParaRPr lang="en-US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70" name="Slide Number Placeholder 3">
            <a:extLst>
              <a:ext uri="{FF2B5EF4-FFF2-40B4-BE49-F238E27FC236}">
                <a16:creationId xmlns:a16="http://schemas.microsoft.com/office/drawing/2014/main" id="{F9FD680C-F56C-49B2-A26A-67B65832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B3404CCC-06EC-442B-A5D8-89E1AE9848B2}" type="slidenum">
              <a:rPr lang="en-US" altLang="en-US" smtClean="0"/>
              <a:pPr/>
              <a:t>2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0B0FA769-2A90-4316-8580-C8FD8D5F0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87412"/>
          </a:xfrm>
        </p:spPr>
        <p:txBody>
          <a:bodyPr/>
          <a:lstStyle/>
          <a:p>
            <a:pPr>
              <a:defRPr/>
            </a:pPr>
            <a:r>
              <a:rPr lang="en-US" sz="3600" b="1" u="sng"/>
              <a:t>Measuring Height And Weight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EF899CD-88DA-49D8-9BF4-5E919F3E6C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3588" y="1903413"/>
            <a:ext cx="5287962" cy="4292600"/>
          </a:xfrm>
        </p:spPr>
        <p:txBody>
          <a:bodyPr/>
          <a:lstStyle/>
          <a:p>
            <a:pPr marL="0" indent="0"/>
            <a:r>
              <a:rPr lang="en-US" altLang="en-US" sz="3600"/>
              <a:t>Baseline measurement obtained on admission and must be accurate. </a:t>
            </a:r>
          </a:p>
          <a:p>
            <a:pPr marL="0" indent="0"/>
            <a:r>
              <a:rPr lang="en-US" altLang="en-US" sz="3600"/>
              <a:t>Other measurements obtained as ordered.</a:t>
            </a:r>
          </a:p>
        </p:txBody>
      </p:sp>
      <p:sp>
        <p:nvSpPr>
          <p:cNvPr id="18436" name="Date Placeholder 1">
            <a:extLst>
              <a:ext uri="{FF2B5EF4-FFF2-40B4-BE49-F238E27FC236}">
                <a16:creationId xmlns:a16="http://schemas.microsoft.com/office/drawing/2014/main" id="{12082BF5-0369-4E32-A732-6DB32CC473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4.1 </a:t>
            </a:r>
          </a:p>
        </p:txBody>
      </p:sp>
      <p:sp>
        <p:nvSpPr>
          <p:cNvPr id="140294" name="Footer Placeholder 2">
            <a:extLst>
              <a:ext uri="{FF2B5EF4-FFF2-40B4-BE49-F238E27FC236}">
                <a16:creationId xmlns:a16="http://schemas.microsoft.com/office/drawing/2014/main" id="{F4F1F98F-7840-4697-B186-0EB3D0FD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40295" name="Slide Number Placeholder 3">
            <a:extLst>
              <a:ext uri="{FF2B5EF4-FFF2-40B4-BE49-F238E27FC236}">
                <a16:creationId xmlns:a16="http://schemas.microsoft.com/office/drawing/2014/main" id="{8C133669-FFFF-42C0-B6AF-ECBFF5A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fld id="{C977CD79-9060-4158-95F2-A0F957E1E9B8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8439" name="Group 103">
            <a:extLst>
              <a:ext uri="{FF2B5EF4-FFF2-40B4-BE49-F238E27FC236}">
                <a16:creationId xmlns:a16="http://schemas.microsoft.com/office/drawing/2014/main" id="{1E7A57C8-891A-492F-B23D-BA1A117F78E6}"/>
              </a:ext>
            </a:extLst>
          </p:cNvPr>
          <p:cNvGrpSpPr>
            <a:grpSpLocks/>
          </p:cNvGrpSpPr>
          <p:nvPr/>
        </p:nvGrpSpPr>
        <p:grpSpPr bwMode="auto">
          <a:xfrm>
            <a:off x="7593014" y="1573214"/>
            <a:ext cx="2706687" cy="3267075"/>
            <a:chOff x="3247" y="1690"/>
            <a:chExt cx="1705" cy="2058"/>
          </a:xfrm>
        </p:grpSpPr>
        <p:sp>
          <p:nvSpPr>
            <p:cNvPr id="18440" name="AutoShape 8">
              <a:extLst>
                <a:ext uri="{FF2B5EF4-FFF2-40B4-BE49-F238E27FC236}">
                  <a16:creationId xmlns:a16="http://schemas.microsoft.com/office/drawing/2014/main" id="{BFAEB060-5549-412E-8763-C75E80B95A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7" y="1690"/>
              <a:ext cx="1705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0">
              <a:extLst>
                <a:ext uri="{FF2B5EF4-FFF2-40B4-BE49-F238E27FC236}">
                  <a16:creationId xmlns:a16="http://schemas.microsoft.com/office/drawing/2014/main" id="{215E0192-4E6D-444B-84E3-B78BAD5D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690"/>
              <a:ext cx="1695" cy="1655"/>
            </a:xfrm>
            <a:custGeom>
              <a:avLst/>
              <a:gdLst>
                <a:gd name="T0" fmla="*/ 1562 w 1695"/>
                <a:gd name="T1" fmla="*/ 529 h 1655"/>
                <a:gd name="T2" fmla="*/ 1561 w 1695"/>
                <a:gd name="T3" fmla="*/ 481 h 1655"/>
                <a:gd name="T4" fmla="*/ 1548 w 1695"/>
                <a:gd name="T5" fmla="*/ 392 h 1655"/>
                <a:gd name="T6" fmla="*/ 1520 w 1695"/>
                <a:gd name="T7" fmla="*/ 310 h 1655"/>
                <a:gd name="T8" fmla="*/ 1480 w 1695"/>
                <a:gd name="T9" fmla="*/ 234 h 1655"/>
                <a:gd name="T10" fmla="*/ 1428 w 1695"/>
                <a:gd name="T11" fmla="*/ 168 h 1655"/>
                <a:gd name="T12" fmla="*/ 1365 w 1695"/>
                <a:gd name="T13" fmla="*/ 109 h 1655"/>
                <a:gd name="T14" fmla="*/ 1308 w 1695"/>
                <a:gd name="T15" fmla="*/ 71 h 1655"/>
                <a:gd name="T16" fmla="*/ 1246 w 1695"/>
                <a:gd name="T17" fmla="*/ 39 h 1655"/>
                <a:gd name="T18" fmla="*/ 1183 w 1695"/>
                <a:gd name="T19" fmla="*/ 18 h 1655"/>
                <a:gd name="T20" fmla="*/ 1126 w 1695"/>
                <a:gd name="T21" fmla="*/ 6 h 1655"/>
                <a:gd name="T22" fmla="*/ 1066 w 1695"/>
                <a:gd name="T23" fmla="*/ 0 h 1655"/>
                <a:gd name="T24" fmla="*/ 1005 w 1695"/>
                <a:gd name="T25" fmla="*/ 1 h 1655"/>
                <a:gd name="T26" fmla="*/ 947 w 1695"/>
                <a:gd name="T27" fmla="*/ 9 h 1655"/>
                <a:gd name="T28" fmla="*/ 891 w 1695"/>
                <a:gd name="T29" fmla="*/ 23 h 1655"/>
                <a:gd name="T30" fmla="*/ 847 w 1695"/>
                <a:gd name="T31" fmla="*/ 39 h 1655"/>
                <a:gd name="T32" fmla="*/ 807 w 1695"/>
                <a:gd name="T33" fmla="*/ 58 h 1655"/>
                <a:gd name="T34" fmla="*/ 757 w 1695"/>
                <a:gd name="T35" fmla="*/ 87 h 1655"/>
                <a:gd name="T36" fmla="*/ 691 w 1695"/>
                <a:gd name="T37" fmla="*/ 138 h 1655"/>
                <a:gd name="T38" fmla="*/ 636 w 1695"/>
                <a:gd name="T39" fmla="*/ 200 h 1655"/>
                <a:gd name="T40" fmla="*/ 598 w 1695"/>
                <a:gd name="T41" fmla="*/ 219 h 1655"/>
                <a:gd name="T42" fmla="*/ 563 w 1695"/>
                <a:gd name="T43" fmla="*/ 214 h 1655"/>
                <a:gd name="T44" fmla="*/ 528 w 1695"/>
                <a:gd name="T45" fmla="*/ 212 h 1655"/>
                <a:gd name="T46" fmla="*/ 371 w 1695"/>
                <a:gd name="T47" fmla="*/ 242 h 1655"/>
                <a:gd name="T48" fmla="*/ 233 w 1695"/>
                <a:gd name="T49" fmla="*/ 323 h 1655"/>
                <a:gd name="T50" fmla="*/ 121 w 1695"/>
                <a:gd name="T51" fmla="*/ 449 h 1655"/>
                <a:gd name="T52" fmla="*/ 42 w 1695"/>
                <a:gd name="T53" fmla="*/ 608 h 1655"/>
                <a:gd name="T54" fmla="*/ 4 w 1695"/>
                <a:gd name="T55" fmla="*/ 793 h 1655"/>
                <a:gd name="T56" fmla="*/ 11 w 1695"/>
                <a:gd name="T57" fmla="*/ 990 h 1655"/>
                <a:gd name="T58" fmla="*/ 64 w 1695"/>
                <a:gd name="T59" fmla="*/ 1169 h 1655"/>
                <a:gd name="T60" fmla="*/ 155 w 1695"/>
                <a:gd name="T61" fmla="*/ 1318 h 1655"/>
                <a:gd name="T62" fmla="*/ 276 w 1695"/>
                <a:gd name="T63" fmla="*/ 1429 h 1655"/>
                <a:gd name="T64" fmla="*/ 422 w 1695"/>
                <a:gd name="T65" fmla="*/ 1494 h 1655"/>
                <a:gd name="T66" fmla="*/ 535 w 1695"/>
                <a:gd name="T67" fmla="*/ 1507 h 1655"/>
                <a:gd name="T68" fmla="*/ 556 w 1695"/>
                <a:gd name="T69" fmla="*/ 1506 h 1655"/>
                <a:gd name="T70" fmla="*/ 577 w 1695"/>
                <a:gd name="T71" fmla="*/ 1505 h 1655"/>
                <a:gd name="T72" fmla="*/ 615 w 1695"/>
                <a:gd name="T73" fmla="*/ 1538 h 1655"/>
                <a:gd name="T74" fmla="*/ 665 w 1695"/>
                <a:gd name="T75" fmla="*/ 1581 h 1655"/>
                <a:gd name="T76" fmla="*/ 721 w 1695"/>
                <a:gd name="T77" fmla="*/ 1615 h 1655"/>
                <a:gd name="T78" fmla="*/ 780 w 1695"/>
                <a:gd name="T79" fmla="*/ 1638 h 1655"/>
                <a:gd name="T80" fmla="*/ 843 w 1695"/>
                <a:gd name="T81" fmla="*/ 1652 h 1655"/>
                <a:gd name="T82" fmla="*/ 899 w 1695"/>
                <a:gd name="T83" fmla="*/ 1655 h 1655"/>
                <a:gd name="T84" fmla="*/ 940 w 1695"/>
                <a:gd name="T85" fmla="*/ 1651 h 1655"/>
                <a:gd name="T86" fmla="*/ 979 w 1695"/>
                <a:gd name="T87" fmla="*/ 1643 h 1655"/>
                <a:gd name="T88" fmla="*/ 1018 w 1695"/>
                <a:gd name="T89" fmla="*/ 1629 h 1655"/>
                <a:gd name="T90" fmla="*/ 1054 w 1695"/>
                <a:gd name="T91" fmla="*/ 1612 h 1655"/>
                <a:gd name="T92" fmla="*/ 1090 w 1695"/>
                <a:gd name="T93" fmla="*/ 1592 h 1655"/>
                <a:gd name="T94" fmla="*/ 1136 w 1695"/>
                <a:gd name="T95" fmla="*/ 1605 h 1655"/>
                <a:gd name="T96" fmla="*/ 1185 w 1695"/>
                <a:gd name="T97" fmla="*/ 1614 h 1655"/>
                <a:gd name="T98" fmla="*/ 1267 w 1695"/>
                <a:gd name="T99" fmla="*/ 1611 h 1655"/>
                <a:gd name="T100" fmla="*/ 1404 w 1695"/>
                <a:gd name="T101" fmla="*/ 1565 h 1655"/>
                <a:gd name="T102" fmla="*/ 1521 w 1695"/>
                <a:gd name="T103" fmla="*/ 1471 h 1655"/>
                <a:gd name="T104" fmla="*/ 1614 w 1695"/>
                <a:gd name="T105" fmla="*/ 1337 h 1655"/>
                <a:gd name="T106" fmla="*/ 1673 w 1695"/>
                <a:gd name="T107" fmla="*/ 1172 h 1655"/>
                <a:gd name="T108" fmla="*/ 1695 w 1695"/>
                <a:gd name="T109" fmla="*/ 985 h 1655"/>
                <a:gd name="T110" fmla="*/ 1674 w 1695"/>
                <a:gd name="T111" fmla="*/ 801 h 1655"/>
                <a:gd name="T112" fmla="*/ 1617 w 1695"/>
                <a:gd name="T113" fmla="*/ 639 h 16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5"/>
                <a:gd name="T172" fmla="*/ 0 h 1655"/>
                <a:gd name="T173" fmla="*/ 1695 w 1695"/>
                <a:gd name="T174" fmla="*/ 1655 h 16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5" h="1655">
                  <a:moveTo>
                    <a:pt x="1561" y="547"/>
                  </a:moveTo>
                  <a:lnTo>
                    <a:pt x="1562" y="538"/>
                  </a:lnTo>
                  <a:lnTo>
                    <a:pt x="1562" y="529"/>
                  </a:lnTo>
                  <a:lnTo>
                    <a:pt x="1562" y="519"/>
                  </a:lnTo>
                  <a:lnTo>
                    <a:pt x="1562" y="511"/>
                  </a:lnTo>
                  <a:lnTo>
                    <a:pt x="1561" y="481"/>
                  </a:lnTo>
                  <a:lnTo>
                    <a:pt x="1559" y="451"/>
                  </a:lnTo>
                  <a:lnTo>
                    <a:pt x="1554" y="422"/>
                  </a:lnTo>
                  <a:lnTo>
                    <a:pt x="1548" y="392"/>
                  </a:lnTo>
                  <a:lnTo>
                    <a:pt x="1540" y="364"/>
                  </a:lnTo>
                  <a:lnTo>
                    <a:pt x="1532" y="337"/>
                  </a:lnTo>
                  <a:lnTo>
                    <a:pt x="1520" y="310"/>
                  </a:lnTo>
                  <a:lnTo>
                    <a:pt x="1509" y="284"/>
                  </a:lnTo>
                  <a:lnTo>
                    <a:pt x="1495" y="259"/>
                  </a:lnTo>
                  <a:lnTo>
                    <a:pt x="1480" y="234"/>
                  </a:lnTo>
                  <a:lnTo>
                    <a:pt x="1464" y="211"/>
                  </a:lnTo>
                  <a:lnTo>
                    <a:pt x="1446" y="188"/>
                  </a:lnTo>
                  <a:lnTo>
                    <a:pt x="1428" y="168"/>
                  </a:lnTo>
                  <a:lnTo>
                    <a:pt x="1408" y="147"/>
                  </a:lnTo>
                  <a:lnTo>
                    <a:pt x="1387" y="127"/>
                  </a:lnTo>
                  <a:lnTo>
                    <a:pt x="1365" y="109"/>
                  </a:lnTo>
                  <a:lnTo>
                    <a:pt x="1347" y="96"/>
                  </a:lnTo>
                  <a:lnTo>
                    <a:pt x="1328" y="82"/>
                  </a:lnTo>
                  <a:lnTo>
                    <a:pt x="1308" y="71"/>
                  </a:lnTo>
                  <a:lnTo>
                    <a:pt x="1287" y="59"/>
                  </a:lnTo>
                  <a:lnTo>
                    <a:pt x="1266" y="49"/>
                  </a:lnTo>
                  <a:lnTo>
                    <a:pt x="1246" y="39"/>
                  </a:lnTo>
                  <a:lnTo>
                    <a:pt x="1224" y="30"/>
                  </a:lnTo>
                  <a:lnTo>
                    <a:pt x="1202" y="23"/>
                  </a:lnTo>
                  <a:lnTo>
                    <a:pt x="1183" y="18"/>
                  </a:lnTo>
                  <a:lnTo>
                    <a:pt x="1164" y="14"/>
                  </a:lnTo>
                  <a:lnTo>
                    <a:pt x="1146" y="9"/>
                  </a:lnTo>
                  <a:lnTo>
                    <a:pt x="1126" y="6"/>
                  </a:lnTo>
                  <a:lnTo>
                    <a:pt x="1106" y="3"/>
                  </a:lnTo>
                  <a:lnTo>
                    <a:pt x="1086" y="1"/>
                  </a:lnTo>
                  <a:lnTo>
                    <a:pt x="1066" y="0"/>
                  </a:lnTo>
                  <a:lnTo>
                    <a:pt x="1046" y="0"/>
                  </a:lnTo>
                  <a:lnTo>
                    <a:pt x="1026" y="0"/>
                  </a:lnTo>
                  <a:lnTo>
                    <a:pt x="1005" y="1"/>
                  </a:lnTo>
                  <a:lnTo>
                    <a:pt x="986" y="3"/>
                  </a:lnTo>
                  <a:lnTo>
                    <a:pt x="967" y="6"/>
                  </a:lnTo>
                  <a:lnTo>
                    <a:pt x="947" y="9"/>
                  </a:lnTo>
                  <a:lnTo>
                    <a:pt x="928" y="14"/>
                  </a:lnTo>
                  <a:lnTo>
                    <a:pt x="910" y="18"/>
                  </a:lnTo>
                  <a:lnTo>
                    <a:pt x="891" y="23"/>
                  </a:lnTo>
                  <a:lnTo>
                    <a:pt x="876" y="28"/>
                  </a:lnTo>
                  <a:lnTo>
                    <a:pt x="862" y="33"/>
                  </a:lnTo>
                  <a:lnTo>
                    <a:pt x="847" y="39"/>
                  </a:lnTo>
                  <a:lnTo>
                    <a:pt x="834" y="45"/>
                  </a:lnTo>
                  <a:lnTo>
                    <a:pt x="820" y="51"/>
                  </a:lnTo>
                  <a:lnTo>
                    <a:pt x="807" y="58"/>
                  </a:lnTo>
                  <a:lnTo>
                    <a:pt x="793" y="66"/>
                  </a:lnTo>
                  <a:lnTo>
                    <a:pt x="781" y="73"/>
                  </a:lnTo>
                  <a:lnTo>
                    <a:pt x="757" y="87"/>
                  </a:lnTo>
                  <a:lnTo>
                    <a:pt x="734" y="103"/>
                  </a:lnTo>
                  <a:lnTo>
                    <a:pt x="712" y="121"/>
                  </a:lnTo>
                  <a:lnTo>
                    <a:pt x="691" y="138"/>
                  </a:lnTo>
                  <a:lnTo>
                    <a:pt x="671" y="158"/>
                  </a:lnTo>
                  <a:lnTo>
                    <a:pt x="653" y="179"/>
                  </a:lnTo>
                  <a:lnTo>
                    <a:pt x="636" y="200"/>
                  </a:lnTo>
                  <a:lnTo>
                    <a:pt x="619" y="223"/>
                  </a:lnTo>
                  <a:lnTo>
                    <a:pt x="608" y="221"/>
                  </a:lnTo>
                  <a:lnTo>
                    <a:pt x="598" y="219"/>
                  </a:lnTo>
                  <a:lnTo>
                    <a:pt x="586" y="217"/>
                  </a:lnTo>
                  <a:lnTo>
                    <a:pt x="575" y="215"/>
                  </a:lnTo>
                  <a:lnTo>
                    <a:pt x="563" y="214"/>
                  </a:lnTo>
                  <a:lnTo>
                    <a:pt x="551" y="213"/>
                  </a:lnTo>
                  <a:lnTo>
                    <a:pt x="539" y="212"/>
                  </a:lnTo>
                  <a:lnTo>
                    <a:pt x="528" y="212"/>
                  </a:lnTo>
                  <a:lnTo>
                    <a:pt x="474" y="215"/>
                  </a:lnTo>
                  <a:lnTo>
                    <a:pt x="422" y="226"/>
                  </a:lnTo>
                  <a:lnTo>
                    <a:pt x="371" y="242"/>
                  </a:lnTo>
                  <a:lnTo>
                    <a:pt x="323" y="263"/>
                  </a:lnTo>
                  <a:lnTo>
                    <a:pt x="276" y="290"/>
                  </a:lnTo>
                  <a:lnTo>
                    <a:pt x="233" y="323"/>
                  </a:lnTo>
                  <a:lnTo>
                    <a:pt x="193" y="360"/>
                  </a:lnTo>
                  <a:lnTo>
                    <a:pt x="155" y="402"/>
                  </a:lnTo>
                  <a:lnTo>
                    <a:pt x="121" y="449"/>
                  </a:lnTo>
                  <a:lnTo>
                    <a:pt x="91" y="498"/>
                  </a:lnTo>
                  <a:lnTo>
                    <a:pt x="64" y="552"/>
                  </a:lnTo>
                  <a:lnTo>
                    <a:pt x="42" y="608"/>
                  </a:lnTo>
                  <a:lnTo>
                    <a:pt x="24" y="667"/>
                  </a:lnTo>
                  <a:lnTo>
                    <a:pt x="11" y="730"/>
                  </a:lnTo>
                  <a:lnTo>
                    <a:pt x="4" y="793"/>
                  </a:lnTo>
                  <a:lnTo>
                    <a:pt x="0" y="860"/>
                  </a:lnTo>
                  <a:lnTo>
                    <a:pt x="4" y="926"/>
                  </a:lnTo>
                  <a:lnTo>
                    <a:pt x="11" y="990"/>
                  </a:lnTo>
                  <a:lnTo>
                    <a:pt x="24" y="1052"/>
                  </a:lnTo>
                  <a:lnTo>
                    <a:pt x="42" y="1112"/>
                  </a:lnTo>
                  <a:lnTo>
                    <a:pt x="64" y="1169"/>
                  </a:lnTo>
                  <a:lnTo>
                    <a:pt x="91" y="1222"/>
                  </a:lnTo>
                  <a:lnTo>
                    <a:pt x="121" y="1272"/>
                  </a:lnTo>
                  <a:lnTo>
                    <a:pt x="155" y="1318"/>
                  </a:lnTo>
                  <a:lnTo>
                    <a:pt x="193" y="1360"/>
                  </a:lnTo>
                  <a:lnTo>
                    <a:pt x="233" y="1397"/>
                  </a:lnTo>
                  <a:lnTo>
                    <a:pt x="276" y="1429"/>
                  </a:lnTo>
                  <a:lnTo>
                    <a:pt x="323" y="1456"/>
                  </a:lnTo>
                  <a:lnTo>
                    <a:pt x="371" y="1478"/>
                  </a:lnTo>
                  <a:lnTo>
                    <a:pt x="422" y="1494"/>
                  </a:lnTo>
                  <a:lnTo>
                    <a:pt x="474" y="1504"/>
                  </a:lnTo>
                  <a:lnTo>
                    <a:pt x="528" y="1507"/>
                  </a:lnTo>
                  <a:lnTo>
                    <a:pt x="535" y="1507"/>
                  </a:lnTo>
                  <a:lnTo>
                    <a:pt x="542" y="1507"/>
                  </a:lnTo>
                  <a:lnTo>
                    <a:pt x="549" y="1507"/>
                  </a:lnTo>
                  <a:lnTo>
                    <a:pt x="556" y="1506"/>
                  </a:lnTo>
                  <a:lnTo>
                    <a:pt x="563" y="1506"/>
                  </a:lnTo>
                  <a:lnTo>
                    <a:pt x="570" y="1505"/>
                  </a:lnTo>
                  <a:lnTo>
                    <a:pt x="577" y="1505"/>
                  </a:lnTo>
                  <a:lnTo>
                    <a:pt x="584" y="1504"/>
                  </a:lnTo>
                  <a:lnTo>
                    <a:pt x="600" y="1521"/>
                  </a:lnTo>
                  <a:lnTo>
                    <a:pt x="615" y="1538"/>
                  </a:lnTo>
                  <a:lnTo>
                    <a:pt x="631" y="1553"/>
                  </a:lnTo>
                  <a:lnTo>
                    <a:pt x="648" y="1568"/>
                  </a:lnTo>
                  <a:lnTo>
                    <a:pt x="665" y="1581"/>
                  </a:lnTo>
                  <a:lnTo>
                    <a:pt x="684" y="1593"/>
                  </a:lnTo>
                  <a:lnTo>
                    <a:pt x="702" y="1604"/>
                  </a:lnTo>
                  <a:lnTo>
                    <a:pt x="721" y="1615"/>
                  </a:lnTo>
                  <a:lnTo>
                    <a:pt x="740" y="1624"/>
                  </a:lnTo>
                  <a:lnTo>
                    <a:pt x="760" y="1632"/>
                  </a:lnTo>
                  <a:lnTo>
                    <a:pt x="780" y="1638"/>
                  </a:lnTo>
                  <a:lnTo>
                    <a:pt x="800" y="1645"/>
                  </a:lnTo>
                  <a:lnTo>
                    <a:pt x="821" y="1649"/>
                  </a:lnTo>
                  <a:lnTo>
                    <a:pt x="843" y="1652"/>
                  </a:lnTo>
                  <a:lnTo>
                    <a:pt x="864" y="1654"/>
                  </a:lnTo>
                  <a:lnTo>
                    <a:pt x="886" y="1655"/>
                  </a:lnTo>
                  <a:lnTo>
                    <a:pt x="899" y="1655"/>
                  </a:lnTo>
                  <a:lnTo>
                    <a:pt x="913" y="1654"/>
                  </a:lnTo>
                  <a:lnTo>
                    <a:pt x="926" y="1653"/>
                  </a:lnTo>
                  <a:lnTo>
                    <a:pt x="940" y="1651"/>
                  </a:lnTo>
                  <a:lnTo>
                    <a:pt x="953" y="1649"/>
                  </a:lnTo>
                  <a:lnTo>
                    <a:pt x="967" y="1646"/>
                  </a:lnTo>
                  <a:lnTo>
                    <a:pt x="979" y="1643"/>
                  </a:lnTo>
                  <a:lnTo>
                    <a:pt x="993" y="1638"/>
                  </a:lnTo>
                  <a:lnTo>
                    <a:pt x="1005" y="1634"/>
                  </a:lnTo>
                  <a:lnTo>
                    <a:pt x="1018" y="1629"/>
                  </a:lnTo>
                  <a:lnTo>
                    <a:pt x="1030" y="1624"/>
                  </a:lnTo>
                  <a:lnTo>
                    <a:pt x="1043" y="1619"/>
                  </a:lnTo>
                  <a:lnTo>
                    <a:pt x="1054" y="1612"/>
                  </a:lnTo>
                  <a:lnTo>
                    <a:pt x="1067" y="1606"/>
                  </a:lnTo>
                  <a:lnTo>
                    <a:pt x="1078" y="1599"/>
                  </a:lnTo>
                  <a:lnTo>
                    <a:pt x="1090" y="1592"/>
                  </a:lnTo>
                  <a:lnTo>
                    <a:pt x="1105" y="1597"/>
                  </a:lnTo>
                  <a:lnTo>
                    <a:pt x="1121" y="1601"/>
                  </a:lnTo>
                  <a:lnTo>
                    <a:pt x="1136" y="1605"/>
                  </a:lnTo>
                  <a:lnTo>
                    <a:pt x="1153" y="1608"/>
                  </a:lnTo>
                  <a:lnTo>
                    <a:pt x="1169" y="1611"/>
                  </a:lnTo>
                  <a:lnTo>
                    <a:pt x="1185" y="1614"/>
                  </a:lnTo>
                  <a:lnTo>
                    <a:pt x="1202" y="1615"/>
                  </a:lnTo>
                  <a:lnTo>
                    <a:pt x="1219" y="1615"/>
                  </a:lnTo>
                  <a:lnTo>
                    <a:pt x="1267" y="1611"/>
                  </a:lnTo>
                  <a:lnTo>
                    <a:pt x="1314" y="1602"/>
                  </a:lnTo>
                  <a:lnTo>
                    <a:pt x="1360" y="1586"/>
                  </a:lnTo>
                  <a:lnTo>
                    <a:pt x="1404" y="1565"/>
                  </a:lnTo>
                  <a:lnTo>
                    <a:pt x="1445" y="1539"/>
                  </a:lnTo>
                  <a:lnTo>
                    <a:pt x="1485" y="1507"/>
                  </a:lnTo>
                  <a:lnTo>
                    <a:pt x="1521" y="1471"/>
                  </a:lnTo>
                  <a:lnTo>
                    <a:pt x="1556" y="1430"/>
                  </a:lnTo>
                  <a:lnTo>
                    <a:pt x="1586" y="1386"/>
                  </a:lnTo>
                  <a:lnTo>
                    <a:pt x="1614" y="1337"/>
                  </a:lnTo>
                  <a:lnTo>
                    <a:pt x="1638" y="1285"/>
                  </a:lnTo>
                  <a:lnTo>
                    <a:pt x="1658" y="1229"/>
                  </a:lnTo>
                  <a:lnTo>
                    <a:pt x="1673" y="1172"/>
                  </a:lnTo>
                  <a:lnTo>
                    <a:pt x="1686" y="1112"/>
                  </a:lnTo>
                  <a:lnTo>
                    <a:pt x="1693" y="1049"/>
                  </a:lnTo>
                  <a:lnTo>
                    <a:pt x="1695" y="985"/>
                  </a:lnTo>
                  <a:lnTo>
                    <a:pt x="1693" y="921"/>
                  </a:lnTo>
                  <a:lnTo>
                    <a:pt x="1686" y="860"/>
                  </a:lnTo>
                  <a:lnTo>
                    <a:pt x="1674" y="801"/>
                  </a:lnTo>
                  <a:lnTo>
                    <a:pt x="1660" y="744"/>
                  </a:lnTo>
                  <a:lnTo>
                    <a:pt x="1640" y="690"/>
                  </a:lnTo>
                  <a:lnTo>
                    <a:pt x="1617" y="639"/>
                  </a:lnTo>
                  <a:lnTo>
                    <a:pt x="1591" y="591"/>
                  </a:lnTo>
                  <a:lnTo>
                    <a:pt x="1561" y="547"/>
                  </a:lnTo>
                  <a:close/>
                </a:path>
              </a:pathLst>
            </a:custGeom>
            <a:solidFill>
              <a:srgbClr val="C1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Freeform 11">
              <a:extLst>
                <a:ext uri="{FF2B5EF4-FFF2-40B4-BE49-F238E27FC236}">
                  <a16:creationId xmlns:a16="http://schemas.microsoft.com/office/drawing/2014/main" id="{E16527D4-F132-44FB-9349-901612B2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785"/>
              <a:ext cx="315" cy="261"/>
            </a:xfrm>
            <a:custGeom>
              <a:avLst/>
              <a:gdLst>
                <a:gd name="T0" fmla="*/ 219 w 315"/>
                <a:gd name="T1" fmla="*/ 249 h 261"/>
                <a:gd name="T2" fmla="*/ 236 w 315"/>
                <a:gd name="T3" fmla="*/ 259 h 261"/>
                <a:gd name="T4" fmla="*/ 246 w 315"/>
                <a:gd name="T5" fmla="*/ 260 h 261"/>
                <a:gd name="T6" fmla="*/ 257 w 315"/>
                <a:gd name="T7" fmla="*/ 253 h 261"/>
                <a:gd name="T8" fmla="*/ 267 w 315"/>
                <a:gd name="T9" fmla="*/ 243 h 261"/>
                <a:gd name="T10" fmla="*/ 274 w 315"/>
                <a:gd name="T11" fmla="*/ 236 h 261"/>
                <a:gd name="T12" fmla="*/ 301 w 315"/>
                <a:gd name="T13" fmla="*/ 201 h 261"/>
                <a:gd name="T14" fmla="*/ 298 w 315"/>
                <a:gd name="T15" fmla="*/ 191 h 261"/>
                <a:gd name="T16" fmla="*/ 299 w 315"/>
                <a:gd name="T17" fmla="*/ 177 h 261"/>
                <a:gd name="T18" fmla="*/ 310 w 315"/>
                <a:gd name="T19" fmla="*/ 160 h 261"/>
                <a:gd name="T20" fmla="*/ 315 w 315"/>
                <a:gd name="T21" fmla="*/ 151 h 261"/>
                <a:gd name="T22" fmla="*/ 283 w 315"/>
                <a:gd name="T23" fmla="*/ 64 h 261"/>
                <a:gd name="T24" fmla="*/ 215 w 315"/>
                <a:gd name="T25" fmla="*/ 23 h 261"/>
                <a:gd name="T26" fmla="*/ 210 w 315"/>
                <a:gd name="T27" fmla="*/ 20 h 261"/>
                <a:gd name="T28" fmla="*/ 197 w 315"/>
                <a:gd name="T29" fmla="*/ 11 h 261"/>
                <a:gd name="T30" fmla="*/ 182 w 315"/>
                <a:gd name="T31" fmla="*/ 3 h 261"/>
                <a:gd name="T32" fmla="*/ 168 w 315"/>
                <a:gd name="T33" fmla="*/ 0 h 261"/>
                <a:gd name="T34" fmla="*/ 154 w 315"/>
                <a:gd name="T35" fmla="*/ 1 h 261"/>
                <a:gd name="T36" fmla="*/ 135 w 315"/>
                <a:gd name="T37" fmla="*/ 3 h 261"/>
                <a:gd name="T38" fmla="*/ 118 w 315"/>
                <a:gd name="T39" fmla="*/ 5 h 261"/>
                <a:gd name="T40" fmla="*/ 111 w 315"/>
                <a:gd name="T41" fmla="*/ 6 h 261"/>
                <a:gd name="T42" fmla="*/ 106 w 315"/>
                <a:gd name="T43" fmla="*/ 6 h 261"/>
                <a:gd name="T44" fmla="*/ 95 w 315"/>
                <a:gd name="T45" fmla="*/ 5 h 261"/>
                <a:gd name="T46" fmla="*/ 83 w 315"/>
                <a:gd name="T47" fmla="*/ 5 h 261"/>
                <a:gd name="T48" fmla="*/ 74 w 315"/>
                <a:gd name="T49" fmla="*/ 6 h 261"/>
                <a:gd name="T50" fmla="*/ 59 w 315"/>
                <a:gd name="T51" fmla="*/ 17 h 261"/>
                <a:gd name="T52" fmla="*/ 48 w 315"/>
                <a:gd name="T53" fmla="*/ 27 h 261"/>
                <a:gd name="T54" fmla="*/ 44 w 315"/>
                <a:gd name="T55" fmla="*/ 28 h 261"/>
                <a:gd name="T56" fmla="*/ 34 w 315"/>
                <a:gd name="T57" fmla="*/ 30 h 261"/>
                <a:gd name="T58" fmla="*/ 22 w 315"/>
                <a:gd name="T59" fmla="*/ 34 h 261"/>
                <a:gd name="T60" fmla="*/ 14 w 315"/>
                <a:gd name="T61" fmla="*/ 38 h 261"/>
                <a:gd name="T62" fmla="*/ 5 w 315"/>
                <a:gd name="T63" fmla="*/ 58 h 261"/>
                <a:gd name="T64" fmla="*/ 0 w 315"/>
                <a:gd name="T65" fmla="*/ 73 h 261"/>
                <a:gd name="T66" fmla="*/ 213 w 315"/>
                <a:gd name="T67" fmla="*/ 243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261"/>
                <a:gd name="T104" fmla="*/ 315 w 31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261">
                  <a:moveTo>
                    <a:pt x="213" y="243"/>
                  </a:moveTo>
                  <a:lnTo>
                    <a:pt x="219" y="249"/>
                  </a:lnTo>
                  <a:lnTo>
                    <a:pt x="227" y="255"/>
                  </a:lnTo>
                  <a:lnTo>
                    <a:pt x="236" y="259"/>
                  </a:lnTo>
                  <a:lnTo>
                    <a:pt x="243" y="261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7" y="253"/>
                  </a:lnTo>
                  <a:lnTo>
                    <a:pt x="262" y="247"/>
                  </a:lnTo>
                  <a:lnTo>
                    <a:pt x="267" y="243"/>
                  </a:lnTo>
                  <a:lnTo>
                    <a:pt x="271" y="239"/>
                  </a:lnTo>
                  <a:lnTo>
                    <a:pt x="274" y="236"/>
                  </a:lnTo>
                  <a:lnTo>
                    <a:pt x="275" y="235"/>
                  </a:lnTo>
                  <a:lnTo>
                    <a:pt x="301" y="201"/>
                  </a:lnTo>
                  <a:lnTo>
                    <a:pt x="300" y="199"/>
                  </a:lnTo>
                  <a:lnTo>
                    <a:pt x="298" y="191"/>
                  </a:lnTo>
                  <a:lnTo>
                    <a:pt x="297" y="184"/>
                  </a:lnTo>
                  <a:lnTo>
                    <a:pt x="299" y="177"/>
                  </a:lnTo>
                  <a:lnTo>
                    <a:pt x="304" y="169"/>
                  </a:lnTo>
                  <a:lnTo>
                    <a:pt x="310" y="160"/>
                  </a:lnTo>
                  <a:lnTo>
                    <a:pt x="314" y="154"/>
                  </a:lnTo>
                  <a:lnTo>
                    <a:pt x="315" y="151"/>
                  </a:lnTo>
                  <a:lnTo>
                    <a:pt x="295" y="118"/>
                  </a:lnTo>
                  <a:lnTo>
                    <a:pt x="283" y="64"/>
                  </a:lnTo>
                  <a:lnTo>
                    <a:pt x="250" y="47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0" y="20"/>
                  </a:lnTo>
                  <a:lnTo>
                    <a:pt x="203" y="15"/>
                  </a:lnTo>
                  <a:lnTo>
                    <a:pt x="197" y="11"/>
                  </a:lnTo>
                  <a:lnTo>
                    <a:pt x="189" y="7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4" y="1"/>
                  </a:lnTo>
                  <a:lnTo>
                    <a:pt x="144" y="2"/>
                  </a:lnTo>
                  <a:lnTo>
                    <a:pt x="135" y="3"/>
                  </a:lnTo>
                  <a:lnTo>
                    <a:pt x="125" y="4"/>
                  </a:lnTo>
                  <a:lnTo>
                    <a:pt x="118" y="5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0" y="6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59" y="17"/>
                  </a:lnTo>
                  <a:lnTo>
                    <a:pt x="52" y="24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4" y="28"/>
                  </a:lnTo>
                  <a:lnTo>
                    <a:pt x="39" y="29"/>
                  </a:lnTo>
                  <a:lnTo>
                    <a:pt x="34" y="30"/>
                  </a:lnTo>
                  <a:lnTo>
                    <a:pt x="28" y="32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9" y="47"/>
                  </a:lnTo>
                  <a:lnTo>
                    <a:pt x="5" y="58"/>
                  </a:lnTo>
                  <a:lnTo>
                    <a:pt x="1" y="68"/>
                  </a:lnTo>
                  <a:lnTo>
                    <a:pt x="0" y="73"/>
                  </a:lnTo>
                  <a:lnTo>
                    <a:pt x="20" y="114"/>
                  </a:lnTo>
                  <a:lnTo>
                    <a:pt x="213" y="2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D7E5F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Freeform 12">
              <a:extLst>
                <a:ext uri="{FF2B5EF4-FFF2-40B4-BE49-F238E27FC236}">
                  <a16:creationId xmlns:a16="http://schemas.microsoft.com/office/drawing/2014/main" id="{BC1601EE-2B3A-4E1F-AFBA-086B55CC7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860"/>
              <a:ext cx="265" cy="287"/>
            </a:xfrm>
            <a:custGeom>
              <a:avLst/>
              <a:gdLst>
                <a:gd name="T0" fmla="*/ 48 w 265"/>
                <a:gd name="T1" fmla="*/ 201 h 287"/>
                <a:gd name="T2" fmla="*/ 20 w 265"/>
                <a:gd name="T3" fmla="*/ 251 h 287"/>
                <a:gd name="T4" fmla="*/ 23 w 265"/>
                <a:gd name="T5" fmla="*/ 253 h 287"/>
                <a:gd name="T6" fmla="*/ 31 w 265"/>
                <a:gd name="T7" fmla="*/ 257 h 287"/>
                <a:gd name="T8" fmla="*/ 40 w 265"/>
                <a:gd name="T9" fmla="*/ 262 h 287"/>
                <a:gd name="T10" fmla="*/ 53 w 265"/>
                <a:gd name="T11" fmla="*/ 269 h 287"/>
                <a:gd name="T12" fmla="*/ 65 w 265"/>
                <a:gd name="T13" fmla="*/ 276 h 287"/>
                <a:gd name="T14" fmla="*/ 77 w 265"/>
                <a:gd name="T15" fmla="*/ 282 h 287"/>
                <a:gd name="T16" fmla="*/ 86 w 265"/>
                <a:gd name="T17" fmla="*/ 286 h 287"/>
                <a:gd name="T18" fmla="*/ 92 w 265"/>
                <a:gd name="T19" fmla="*/ 287 h 287"/>
                <a:gd name="T20" fmla="*/ 98 w 265"/>
                <a:gd name="T21" fmla="*/ 286 h 287"/>
                <a:gd name="T22" fmla="*/ 107 w 265"/>
                <a:gd name="T23" fmla="*/ 284 h 287"/>
                <a:gd name="T24" fmla="*/ 118 w 265"/>
                <a:gd name="T25" fmla="*/ 282 h 287"/>
                <a:gd name="T26" fmla="*/ 130 w 265"/>
                <a:gd name="T27" fmla="*/ 279 h 287"/>
                <a:gd name="T28" fmla="*/ 140 w 265"/>
                <a:gd name="T29" fmla="*/ 277 h 287"/>
                <a:gd name="T30" fmla="*/ 149 w 265"/>
                <a:gd name="T31" fmla="*/ 274 h 287"/>
                <a:gd name="T32" fmla="*/ 157 w 265"/>
                <a:gd name="T33" fmla="*/ 273 h 287"/>
                <a:gd name="T34" fmla="*/ 159 w 265"/>
                <a:gd name="T35" fmla="*/ 272 h 287"/>
                <a:gd name="T36" fmla="*/ 152 w 265"/>
                <a:gd name="T37" fmla="*/ 236 h 287"/>
                <a:gd name="T38" fmla="*/ 165 w 265"/>
                <a:gd name="T39" fmla="*/ 204 h 287"/>
                <a:gd name="T40" fmla="*/ 207 w 265"/>
                <a:gd name="T41" fmla="*/ 182 h 287"/>
                <a:gd name="T42" fmla="*/ 224 w 265"/>
                <a:gd name="T43" fmla="*/ 144 h 287"/>
                <a:gd name="T44" fmla="*/ 257 w 265"/>
                <a:gd name="T45" fmla="*/ 121 h 287"/>
                <a:gd name="T46" fmla="*/ 265 w 265"/>
                <a:gd name="T47" fmla="*/ 93 h 287"/>
                <a:gd name="T48" fmla="*/ 247 w 265"/>
                <a:gd name="T49" fmla="*/ 80 h 287"/>
                <a:gd name="T50" fmla="*/ 217 w 265"/>
                <a:gd name="T51" fmla="*/ 74 h 287"/>
                <a:gd name="T52" fmla="*/ 193 w 265"/>
                <a:gd name="T53" fmla="*/ 19 h 287"/>
                <a:gd name="T54" fmla="*/ 161 w 265"/>
                <a:gd name="T55" fmla="*/ 28 h 287"/>
                <a:gd name="T56" fmla="*/ 124 w 265"/>
                <a:gd name="T57" fmla="*/ 0 h 287"/>
                <a:gd name="T58" fmla="*/ 98 w 265"/>
                <a:gd name="T59" fmla="*/ 15 h 287"/>
                <a:gd name="T60" fmla="*/ 48 w 265"/>
                <a:gd name="T61" fmla="*/ 8 h 287"/>
                <a:gd name="T62" fmla="*/ 40 w 265"/>
                <a:gd name="T63" fmla="*/ 0 h 287"/>
                <a:gd name="T64" fmla="*/ 18 w 265"/>
                <a:gd name="T65" fmla="*/ 48 h 287"/>
                <a:gd name="T66" fmla="*/ 15 w 265"/>
                <a:gd name="T67" fmla="*/ 54 h 287"/>
                <a:gd name="T68" fmla="*/ 10 w 265"/>
                <a:gd name="T69" fmla="*/ 69 h 287"/>
                <a:gd name="T70" fmla="*/ 4 w 265"/>
                <a:gd name="T71" fmla="*/ 86 h 287"/>
                <a:gd name="T72" fmla="*/ 0 w 265"/>
                <a:gd name="T73" fmla="*/ 98 h 287"/>
                <a:gd name="T74" fmla="*/ 2 w 265"/>
                <a:gd name="T75" fmla="*/ 111 h 287"/>
                <a:gd name="T76" fmla="*/ 8 w 265"/>
                <a:gd name="T77" fmla="*/ 131 h 287"/>
                <a:gd name="T78" fmla="*/ 13 w 265"/>
                <a:gd name="T79" fmla="*/ 151 h 287"/>
                <a:gd name="T80" fmla="*/ 16 w 265"/>
                <a:gd name="T81" fmla="*/ 162 h 287"/>
                <a:gd name="T82" fmla="*/ 19 w 265"/>
                <a:gd name="T83" fmla="*/ 168 h 287"/>
                <a:gd name="T84" fmla="*/ 26 w 265"/>
                <a:gd name="T85" fmla="*/ 176 h 287"/>
                <a:gd name="T86" fmla="*/ 31 w 265"/>
                <a:gd name="T87" fmla="*/ 182 h 287"/>
                <a:gd name="T88" fmla="*/ 34 w 265"/>
                <a:gd name="T89" fmla="*/ 184 h 287"/>
                <a:gd name="T90" fmla="*/ 48 w 265"/>
                <a:gd name="T91" fmla="*/ 201 h 2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5"/>
                <a:gd name="T139" fmla="*/ 0 h 287"/>
                <a:gd name="T140" fmla="*/ 265 w 265"/>
                <a:gd name="T141" fmla="*/ 287 h 2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5" h="287">
                  <a:moveTo>
                    <a:pt x="48" y="201"/>
                  </a:moveTo>
                  <a:lnTo>
                    <a:pt x="20" y="251"/>
                  </a:lnTo>
                  <a:lnTo>
                    <a:pt x="23" y="253"/>
                  </a:lnTo>
                  <a:lnTo>
                    <a:pt x="31" y="257"/>
                  </a:lnTo>
                  <a:lnTo>
                    <a:pt x="40" y="262"/>
                  </a:lnTo>
                  <a:lnTo>
                    <a:pt x="53" y="269"/>
                  </a:lnTo>
                  <a:lnTo>
                    <a:pt x="65" y="276"/>
                  </a:lnTo>
                  <a:lnTo>
                    <a:pt x="77" y="282"/>
                  </a:lnTo>
                  <a:lnTo>
                    <a:pt x="86" y="286"/>
                  </a:lnTo>
                  <a:lnTo>
                    <a:pt x="92" y="287"/>
                  </a:lnTo>
                  <a:lnTo>
                    <a:pt x="98" y="286"/>
                  </a:lnTo>
                  <a:lnTo>
                    <a:pt x="107" y="284"/>
                  </a:lnTo>
                  <a:lnTo>
                    <a:pt x="118" y="282"/>
                  </a:lnTo>
                  <a:lnTo>
                    <a:pt x="130" y="279"/>
                  </a:lnTo>
                  <a:lnTo>
                    <a:pt x="140" y="277"/>
                  </a:lnTo>
                  <a:lnTo>
                    <a:pt x="149" y="274"/>
                  </a:lnTo>
                  <a:lnTo>
                    <a:pt x="157" y="273"/>
                  </a:lnTo>
                  <a:lnTo>
                    <a:pt x="159" y="272"/>
                  </a:lnTo>
                  <a:lnTo>
                    <a:pt x="152" y="236"/>
                  </a:lnTo>
                  <a:lnTo>
                    <a:pt x="165" y="204"/>
                  </a:lnTo>
                  <a:lnTo>
                    <a:pt x="207" y="182"/>
                  </a:lnTo>
                  <a:lnTo>
                    <a:pt x="224" y="144"/>
                  </a:lnTo>
                  <a:lnTo>
                    <a:pt x="257" y="121"/>
                  </a:lnTo>
                  <a:lnTo>
                    <a:pt x="265" y="93"/>
                  </a:lnTo>
                  <a:lnTo>
                    <a:pt x="247" y="80"/>
                  </a:lnTo>
                  <a:lnTo>
                    <a:pt x="217" y="74"/>
                  </a:lnTo>
                  <a:lnTo>
                    <a:pt x="193" y="19"/>
                  </a:lnTo>
                  <a:lnTo>
                    <a:pt x="161" y="28"/>
                  </a:lnTo>
                  <a:lnTo>
                    <a:pt x="124" y="0"/>
                  </a:lnTo>
                  <a:lnTo>
                    <a:pt x="98" y="15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0" y="69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8" y="131"/>
                  </a:lnTo>
                  <a:lnTo>
                    <a:pt x="13" y="151"/>
                  </a:lnTo>
                  <a:lnTo>
                    <a:pt x="16" y="162"/>
                  </a:lnTo>
                  <a:lnTo>
                    <a:pt x="19" y="168"/>
                  </a:lnTo>
                  <a:lnTo>
                    <a:pt x="26" y="176"/>
                  </a:lnTo>
                  <a:lnTo>
                    <a:pt x="31" y="182"/>
                  </a:lnTo>
                  <a:lnTo>
                    <a:pt x="34" y="184"/>
                  </a:lnTo>
                  <a:lnTo>
                    <a:pt x="48" y="201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4" name="Freeform 13">
              <a:extLst>
                <a:ext uri="{FF2B5EF4-FFF2-40B4-BE49-F238E27FC236}">
                  <a16:creationId xmlns:a16="http://schemas.microsoft.com/office/drawing/2014/main" id="{71E35FE6-CBD7-48FF-A45D-01D82438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092"/>
              <a:ext cx="610" cy="1104"/>
            </a:xfrm>
            <a:custGeom>
              <a:avLst/>
              <a:gdLst>
                <a:gd name="T0" fmla="*/ 211 w 610"/>
                <a:gd name="T1" fmla="*/ 4 h 1104"/>
                <a:gd name="T2" fmla="*/ 193 w 610"/>
                <a:gd name="T3" fmla="*/ 19 h 1104"/>
                <a:gd name="T4" fmla="*/ 176 w 610"/>
                <a:gd name="T5" fmla="*/ 32 h 1104"/>
                <a:gd name="T6" fmla="*/ 141 w 610"/>
                <a:gd name="T7" fmla="*/ 49 h 1104"/>
                <a:gd name="T8" fmla="*/ 88 w 610"/>
                <a:gd name="T9" fmla="*/ 73 h 1104"/>
                <a:gd name="T10" fmla="*/ 59 w 610"/>
                <a:gd name="T11" fmla="*/ 97 h 1104"/>
                <a:gd name="T12" fmla="*/ 36 w 610"/>
                <a:gd name="T13" fmla="*/ 162 h 1104"/>
                <a:gd name="T14" fmla="*/ 20 w 610"/>
                <a:gd name="T15" fmla="*/ 224 h 1104"/>
                <a:gd name="T16" fmla="*/ 10 w 610"/>
                <a:gd name="T17" fmla="*/ 301 h 1104"/>
                <a:gd name="T18" fmla="*/ 10 w 610"/>
                <a:gd name="T19" fmla="*/ 464 h 1104"/>
                <a:gd name="T20" fmla="*/ 22 w 610"/>
                <a:gd name="T21" fmla="*/ 458 h 1104"/>
                <a:gd name="T22" fmla="*/ 46 w 610"/>
                <a:gd name="T23" fmla="*/ 447 h 1104"/>
                <a:gd name="T24" fmla="*/ 68 w 610"/>
                <a:gd name="T25" fmla="*/ 447 h 1104"/>
                <a:gd name="T26" fmla="*/ 88 w 610"/>
                <a:gd name="T27" fmla="*/ 447 h 1104"/>
                <a:gd name="T28" fmla="*/ 100 w 610"/>
                <a:gd name="T29" fmla="*/ 446 h 1104"/>
                <a:gd name="T30" fmla="*/ 98 w 610"/>
                <a:gd name="T31" fmla="*/ 489 h 1104"/>
                <a:gd name="T32" fmla="*/ 90 w 610"/>
                <a:gd name="T33" fmla="*/ 618 h 1104"/>
                <a:gd name="T34" fmla="*/ 81 w 610"/>
                <a:gd name="T35" fmla="*/ 902 h 1104"/>
                <a:gd name="T36" fmla="*/ 68 w 610"/>
                <a:gd name="T37" fmla="*/ 1020 h 1104"/>
                <a:gd name="T38" fmla="*/ 75 w 610"/>
                <a:gd name="T39" fmla="*/ 1077 h 1104"/>
                <a:gd name="T40" fmla="*/ 108 w 610"/>
                <a:gd name="T41" fmla="*/ 1079 h 1104"/>
                <a:gd name="T42" fmla="*/ 139 w 610"/>
                <a:gd name="T43" fmla="*/ 1081 h 1104"/>
                <a:gd name="T44" fmla="*/ 163 w 610"/>
                <a:gd name="T45" fmla="*/ 1088 h 1104"/>
                <a:gd name="T46" fmla="*/ 218 w 610"/>
                <a:gd name="T47" fmla="*/ 1098 h 1104"/>
                <a:gd name="T48" fmla="*/ 256 w 610"/>
                <a:gd name="T49" fmla="*/ 1104 h 1104"/>
                <a:gd name="T50" fmla="*/ 295 w 610"/>
                <a:gd name="T51" fmla="*/ 1101 h 1104"/>
                <a:gd name="T52" fmla="*/ 352 w 610"/>
                <a:gd name="T53" fmla="*/ 1095 h 1104"/>
                <a:gd name="T54" fmla="*/ 376 w 610"/>
                <a:gd name="T55" fmla="*/ 1093 h 1104"/>
                <a:gd name="T56" fmla="*/ 421 w 610"/>
                <a:gd name="T57" fmla="*/ 1088 h 1104"/>
                <a:gd name="T58" fmla="*/ 462 w 610"/>
                <a:gd name="T59" fmla="*/ 1082 h 1104"/>
                <a:gd name="T60" fmla="*/ 513 w 610"/>
                <a:gd name="T61" fmla="*/ 743 h 1104"/>
                <a:gd name="T62" fmla="*/ 500 w 610"/>
                <a:gd name="T63" fmla="*/ 542 h 1104"/>
                <a:gd name="T64" fmla="*/ 512 w 610"/>
                <a:gd name="T65" fmla="*/ 469 h 1104"/>
                <a:gd name="T66" fmla="*/ 565 w 610"/>
                <a:gd name="T67" fmla="*/ 456 h 1104"/>
                <a:gd name="T68" fmla="*/ 577 w 610"/>
                <a:gd name="T69" fmla="*/ 452 h 1104"/>
                <a:gd name="T70" fmla="*/ 598 w 610"/>
                <a:gd name="T71" fmla="*/ 445 h 1104"/>
                <a:gd name="T72" fmla="*/ 610 w 610"/>
                <a:gd name="T73" fmla="*/ 435 h 1104"/>
                <a:gd name="T74" fmla="*/ 609 w 610"/>
                <a:gd name="T75" fmla="*/ 404 h 1104"/>
                <a:gd name="T76" fmla="*/ 594 w 610"/>
                <a:gd name="T77" fmla="*/ 324 h 1104"/>
                <a:gd name="T78" fmla="*/ 567 w 610"/>
                <a:gd name="T79" fmla="*/ 189 h 1104"/>
                <a:gd name="T80" fmla="*/ 556 w 610"/>
                <a:gd name="T81" fmla="*/ 141 h 1104"/>
                <a:gd name="T82" fmla="*/ 521 w 610"/>
                <a:gd name="T83" fmla="*/ 108 h 1104"/>
                <a:gd name="T84" fmla="*/ 484 w 610"/>
                <a:gd name="T85" fmla="*/ 78 h 1104"/>
                <a:gd name="T86" fmla="*/ 358 w 610"/>
                <a:gd name="T87" fmla="*/ 42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0"/>
                <a:gd name="T133" fmla="*/ 0 h 1104"/>
                <a:gd name="T134" fmla="*/ 610 w 610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0" h="1104">
                  <a:moveTo>
                    <a:pt x="216" y="0"/>
                  </a:moveTo>
                  <a:lnTo>
                    <a:pt x="215" y="1"/>
                  </a:lnTo>
                  <a:lnTo>
                    <a:pt x="211" y="4"/>
                  </a:lnTo>
                  <a:lnTo>
                    <a:pt x="205" y="8"/>
                  </a:lnTo>
                  <a:lnTo>
                    <a:pt x="199" y="13"/>
                  </a:lnTo>
                  <a:lnTo>
                    <a:pt x="193" y="19"/>
                  </a:lnTo>
                  <a:lnTo>
                    <a:pt x="187" y="24"/>
                  </a:lnTo>
                  <a:lnTo>
                    <a:pt x="181" y="29"/>
                  </a:lnTo>
                  <a:lnTo>
                    <a:pt x="176" y="32"/>
                  </a:lnTo>
                  <a:lnTo>
                    <a:pt x="169" y="36"/>
                  </a:lnTo>
                  <a:lnTo>
                    <a:pt x="157" y="41"/>
                  </a:lnTo>
                  <a:lnTo>
                    <a:pt x="141" y="49"/>
                  </a:lnTo>
                  <a:lnTo>
                    <a:pt x="123" y="56"/>
                  </a:lnTo>
                  <a:lnTo>
                    <a:pt x="105" y="64"/>
                  </a:lnTo>
                  <a:lnTo>
                    <a:pt x="88" y="73"/>
                  </a:lnTo>
                  <a:lnTo>
                    <a:pt x="74" y="80"/>
                  </a:lnTo>
                  <a:lnTo>
                    <a:pt x="66" y="86"/>
                  </a:lnTo>
                  <a:lnTo>
                    <a:pt x="59" y="97"/>
                  </a:lnTo>
                  <a:lnTo>
                    <a:pt x="52" y="114"/>
                  </a:lnTo>
                  <a:lnTo>
                    <a:pt x="43" y="137"/>
                  </a:lnTo>
                  <a:lnTo>
                    <a:pt x="36" y="162"/>
                  </a:lnTo>
                  <a:lnTo>
                    <a:pt x="29" y="186"/>
                  </a:lnTo>
                  <a:lnTo>
                    <a:pt x="23" y="208"/>
                  </a:lnTo>
                  <a:lnTo>
                    <a:pt x="20" y="224"/>
                  </a:lnTo>
                  <a:lnTo>
                    <a:pt x="19" y="231"/>
                  </a:lnTo>
                  <a:lnTo>
                    <a:pt x="17" y="255"/>
                  </a:lnTo>
                  <a:lnTo>
                    <a:pt x="10" y="301"/>
                  </a:lnTo>
                  <a:lnTo>
                    <a:pt x="3" y="344"/>
                  </a:lnTo>
                  <a:lnTo>
                    <a:pt x="0" y="364"/>
                  </a:lnTo>
                  <a:lnTo>
                    <a:pt x="10" y="464"/>
                  </a:lnTo>
                  <a:lnTo>
                    <a:pt x="11" y="463"/>
                  </a:lnTo>
                  <a:lnTo>
                    <a:pt x="16" y="461"/>
                  </a:lnTo>
                  <a:lnTo>
                    <a:pt x="22" y="458"/>
                  </a:lnTo>
                  <a:lnTo>
                    <a:pt x="30" y="454"/>
                  </a:lnTo>
                  <a:lnTo>
                    <a:pt x="38" y="451"/>
                  </a:lnTo>
                  <a:lnTo>
                    <a:pt x="46" y="447"/>
                  </a:lnTo>
                  <a:lnTo>
                    <a:pt x="55" y="446"/>
                  </a:lnTo>
                  <a:lnTo>
                    <a:pt x="62" y="446"/>
                  </a:lnTo>
                  <a:lnTo>
                    <a:pt x="68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8" y="447"/>
                  </a:lnTo>
                  <a:lnTo>
                    <a:pt x="93" y="447"/>
                  </a:lnTo>
                  <a:lnTo>
                    <a:pt x="97" y="446"/>
                  </a:lnTo>
                  <a:lnTo>
                    <a:pt x="100" y="446"/>
                  </a:lnTo>
                  <a:lnTo>
                    <a:pt x="101" y="446"/>
                  </a:lnTo>
                  <a:lnTo>
                    <a:pt x="99" y="468"/>
                  </a:lnTo>
                  <a:lnTo>
                    <a:pt x="98" y="489"/>
                  </a:lnTo>
                  <a:lnTo>
                    <a:pt x="95" y="536"/>
                  </a:lnTo>
                  <a:lnTo>
                    <a:pt x="92" y="586"/>
                  </a:lnTo>
                  <a:lnTo>
                    <a:pt x="90" y="618"/>
                  </a:lnTo>
                  <a:lnTo>
                    <a:pt x="88" y="679"/>
                  </a:lnTo>
                  <a:lnTo>
                    <a:pt x="85" y="791"/>
                  </a:lnTo>
                  <a:lnTo>
                    <a:pt x="81" y="902"/>
                  </a:lnTo>
                  <a:lnTo>
                    <a:pt x="78" y="958"/>
                  </a:lnTo>
                  <a:lnTo>
                    <a:pt x="73" y="980"/>
                  </a:lnTo>
                  <a:lnTo>
                    <a:pt x="68" y="1020"/>
                  </a:lnTo>
                  <a:lnTo>
                    <a:pt x="66" y="1057"/>
                  </a:lnTo>
                  <a:lnTo>
                    <a:pt x="69" y="1076"/>
                  </a:lnTo>
                  <a:lnTo>
                    <a:pt x="75" y="1077"/>
                  </a:lnTo>
                  <a:lnTo>
                    <a:pt x="84" y="1078"/>
                  </a:lnTo>
                  <a:lnTo>
                    <a:pt x="95" y="1079"/>
                  </a:lnTo>
                  <a:lnTo>
                    <a:pt x="108" y="1079"/>
                  </a:lnTo>
                  <a:lnTo>
                    <a:pt x="119" y="1079"/>
                  </a:lnTo>
                  <a:lnTo>
                    <a:pt x="131" y="1080"/>
                  </a:lnTo>
                  <a:lnTo>
                    <a:pt x="139" y="1081"/>
                  </a:lnTo>
                  <a:lnTo>
                    <a:pt x="144" y="1082"/>
                  </a:lnTo>
                  <a:lnTo>
                    <a:pt x="150" y="1085"/>
                  </a:lnTo>
                  <a:lnTo>
                    <a:pt x="163" y="1088"/>
                  </a:lnTo>
                  <a:lnTo>
                    <a:pt x="181" y="1091"/>
                  </a:lnTo>
                  <a:lnTo>
                    <a:pt x="199" y="1095"/>
                  </a:lnTo>
                  <a:lnTo>
                    <a:pt x="218" y="1098"/>
                  </a:lnTo>
                  <a:lnTo>
                    <a:pt x="236" y="1101"/>
                  </a:lnTo>
                  <a:lnTo>
                    <a:pt x="249" y="1103"/>
                  </a:lnTo>
                  <a:lnTo>
                    <a:pt x="256" y="1104"/>
                  </a:lnTo>
                  <a:lnTo>
                    <a:pt x="264" y="1104"/>
                  </a:lnTo>
                  <a:lnTo>
                    <a:pt x="277" y="1102"/>
                  </a:lnTo>
                  <a:lnTo>
                    <a:pt x="295" y="1101"/>
                  </a:lnTo>
                  <a:lnTo>
                    <a:pt x="315" y="1098"/>
                  </a:lnTo>
                  <a:lnTo>
                    <a:pt x="334" y="1096"/>
                  </a:lnTo>
                  <a:lnTo>
                    <a:pt x="352" y="1095"/>
                  </a:lnTo>
                  <a:lnTo>
                    <a:pt x="365" y="1093"/>
                  </a:lnTo>
                  <a:lnTo>
                    <a:pt x="371" y="1093"/>
                  </a:lnTo>
                  <a:lnTo>
                    <a:pt x="376" y="1093"/>
                  </a:lnTo>
                  <a:lnTo>
                    <a:pt x="388" y="1091"/>
                  </a:lnTo>
                  <a:lnTo>
                    <a:pt x="403" y="1090"/>
                  </a:lnTo>
                  <a:lnTo>
                    <a:pt x="421" y="1088"/>
                  </a:lnTo>
                  <a:lnTo>
                    <a:pt x="437" y="1086"/>
                  </a:lnTo>
                  <a:lnTo>
                    <a:pt x="452" y="1085"/>
                  </a:lnTo>
                  <a:lnTo>
                    <a:pt x="462" y="1082"/>
                  </a:lnTo>
                  <a:lnTo>
                    <a:pt x="467" y="1082"/>
                  </a:lnTo>
                  <a:lnTo>
                    <a:pt x="531" y="1085"/>
                  </a:lnTo>
                  <a:lnTo>
                    <a:pt x="513" y="743"/>
                  </a:lnTo>
                  <a:lnTo>
                    <a:pt x="510" y="707"/>
                  </a:lnTo>
                  <a:lnTo>
                    <a:pt x="505" y="624"/>
                  </a:lnTo>
                  <a:lnTo>
                    <a:pt x="500" y="542"/>
                  </a:lnTo>
                  <a:lnTo>
                    <a:pt x="501" y="503"/>
                  </a:lnTo>
                  <a:lnTo>
                    <a:pt x="506" y="490"/>
                  </a:lnTo>
                  <a:lnTo>
                    <a:pt x="512" y="469"/>
                  </a:lnTo>
                  <a:lnTo>
                    <a:pt x="517" y="450"/>
                  </a:lnTo>
                  <a:lnTo>
                    <a:pt x="519" y="440"/>
                  </a:lnTo>
                  <a:lnTo>
                    <a:pt x="565" y="456"/>
                  </a:lnTo>
                  <a:lnTo>
                    <a:pt x="566" y="456"/>
                  </a:lnTo>
                  <a:lnTo>
                    <a:pt x="571" y="454"/>
                  </a:lnTo>
                  <a:lnTo>
                    <a:pt x="577" y="452"/>
                  </a:lnTo>
                  <a:lnTo>
                    <a:pt x="584" y="450"/>
                  </a:lnTo>
                  <a:lnTo>
                    <a:pt x="591" y="447"/>
                  </a:lnTo>
                  <a:lnTo>
                    <a:pt x="598" y="445"/>
                  </a:lnTo>
                  <a:lnTo>
                    <a:pt x="604" y="443"/>
                  </a:lnTo>
                  <a:lnTo>
                    <a:pt x="607" y="442"/>
                  </a:lnTo>
                  <a:lnTo>
                    <a:pt x="610" y="435"/>
                  </a:lnTo>
                  <a:lnTo>
                    <a:pt x="610" y="422"/>
                  </a:lnTo>
                  <a:lnTo>
                    <a:pt x="610" y="409"/>
                  </a:lnTo>
                  <a:lnTo>
                    <a:pt x="609" y="404"/>
                  </a:lnTo>
                  <a:lnTo>
                    <a:pt x="607" y="393"/>
                  </a:lnTo>
                  <a:lnTo>
                    <a:pt x="602" y="364"/>
                  </a:lnTo>
                  <a:lnTo>
                    <a:pt x="594" y="324"/>
                  </a:lnTo>
                  <a:lnTo>
                    <a:pt x="584" y="278"/>
                  </a:lnTo>
                  <a:lnTo>
                    <a:pt x="575" y="231"/>
                  </a:lnTo>
                  <a:lnTo>
                    <a:pt x="567" y="189"/>
                  </a:lnTo>
                  <a:lnTo>
                    <a:pt x="561" y="159"/>
                  </a:lnTo>
                  <a:lnTo>
                    <a:pt x="559" y="147"/>
                  </a:lnTo>
                  <a:lnTo>
                    <a:pt x="556" y="141"/>
                  </a:lnTo>
                  <a:lnTo>
                    <a:pt x="547" y="133"/>
                  </a:lnTo>
                  <a:lnTo>
                    <a:pt x="534" y="122"/>
                  </a:lnTo>
                  <a:lnTo>
                    <a:pt x="521" y="108"/>
                  </a:lnTo>
                  <a:lnTo>
                    <a:pt x="506" y="96"/>
                  </a:lnTo>
                  <a:lnTo>
                    <a:pt x="494" y="85"/>
                  </a:lnTo>
                  <a:lnTo>
                    <a:pt x="484" y="78"/>
                  </a:lnTo>
                  <a:lnTo>
                    <a:pt x="481" y="75"/>
                  </a:lnTo>
                  <a:lnTo>
                    <a:pt x="415" y="16"/>
                  </a:lnTo>
                  <a:lnTo>
                    <a:pt x="358" y="42"/>
                  </a:lnTo>
                  <a:lnTo>
                    <a:pt x="270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B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Rectangle 14">
              <a:extLst>
                <a:ext uri="{FF2B5EF4-FFF2-40B4-BE49-F238E27FC236}">
                  <a16:creationId xmlns:a16="http://schemas.microsoft.com/office/drawing/2014/main" id="{846A3DAC-5F06-4058-9BB7-F0162705F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333"/>
              <a:ext cx="91" cy="93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Rectangle 15">
              <a:extLst>
                <a:ext uri="{FF2B5EF4-FFF2-40B4-BE49-F238E27FC236}">
                  <a16:creationId xmlns:a16="http://schemas.microsoft.com/office/drawing/2014/main" id="{AC6948A2-6F7D-42AD-90B2-93A268E67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2225"/>
              <a:ext cx="54" cy="72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Rectangle 16">
              <a:extLst>
                <a:ext uri="{FF2B5EF4-FFF2-40B4-BE49-F238E27FC236}">
                  <a16:creationId xmlns:a16="http://schemas.microsoft.com/office/drawing/2014/main" id="{EA0CE6B1-33F7-4ECA-8D30-CF61FD820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342"/>
              <a:ext cx="86" cy="82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8" name="Freeform 17">
              <a:extLst>
                <a:ext uri="{FF2B5EF4-FFF2-40B4-BE49-F238E27FC236}">
                  <a16:creationId xmlns:a16="http://schemas.microsoft.com/office/drawing/2014/main" id="{CED2573C-6FBD-4575-AE53-4219ED835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3436"/>
              <a:ext cx="1623" cy="312"/>
            </a:xfrm>
            <a:custGeom>
              <a:avLst/>
              <a:gdLst>
                <a:gd name="T0" fmla="*/ 402 w 1623"/>
                <a:gd name="T1" fmla="*/ 291 h 312"/>
                <a:gd name="T2" fmla="*/ 482 w 1623"/>
                <a:gd name="T3" fmla="*/ 298 h 312"/>
                <a:gd name="T4" fmla="*/ 566 w 1623"/>
                <a:gd name="T5" fmla="*/ 305 h 312"/>
                <a:gd name="T6" fmla="*/ 655 w 1623"/>
                <a:gd name="T7" fmla="*/ 309 h 312"/>
                <a:gd name="T8" fmla="*/ 748 w 1623"/>
                <a:gd name="T9" fmla="*/ 312 h 312"/>
                <a:gd name="T10" fmla="*/ 852 w 1623"/>
                <a:gd name="T11" fmla="*/ 312 h 312"/>
                <a:gd name="T12" fmla="*/ 968 w 1623"/>
                <a:gd name="T13" fmla="*/ 309 h 312"/>
                <a:gd name="T14" fmla="*/ 1080 w 1623"/>
                <a:gd name="T15" fmla="*/ 304 h 312"/>
                <a:gd name="T16" fmla="*/ 1185 w 1623"/>
                <a:gd name="T17" fmla="*/ 294 h 312"/>
                <a:gd name="T18" fmla="*/ 1281 w 1623"/>
                <a:gd name="T19" fmla="*/ 283 h 312"/>
                <a:gd name="T20" fmla="*/ 1368 w 1623"/>
                <a:gd name="T21" fmla="*/ 269 h 312"/>
                <a:gd name="T22" fmla="*/ 1450 w 1623"/>
                <a:gd name="T23" fmla="*/ 253 h 312"/>
                <a:gd name="T24" fmla="*/ 1518 w 1623"/>
                <a:gd name="T25" fmla="*/ 233 h 312"/>
                <a:gd name="T26" fmla="*/ 1570 w 1623"/>
                <a:gd name="T27" fmla="*/ 211 h 312"/>
                <a:gd name="T28" fmla="*/ 1605 w 1623"/>
                <a:gd name="T29" fmla="*/ 188 h 312"/>
                <a:gd name="T30" fmla="*/ 1622 w 1623"/>
                <a:gd name="T31" fmla="*/ 164 h 312"/>
                <a:gd name="T32" fmla="*/ 1619 w 1623"/>
                <a:gd name="T33" fmla="*/ 140 h 312"/>
                <a:gd name="T34" fmla="*/ 1597 w 1623"/>
                <a:gd name="T35" fmla="*/ 116 h 312"/>
                <a:gd name="T36" fmla="*/ 1559 w 1623"/>
                <a:gd name="T37" fmla="*/ 95 h 312"/>
                <a:gd name="T38" fmla="*/ 1505 w 1623"/>
                <a:gd name="T39" fmla="*/ 75 h 312"/>
                <a:gd name="T40" fmla="*/ 1438 w 1623"/>
                <a:gd name="T41" fmla="*/ 57 h 312"/>
                <a:gd name="T42" fmla="*/ 1358 w 1623"/>
                <a:gd name="T43" fmla="*/ 40 h 312"/>
                <a:gd name="T44" fmla="*/ 1265 w 1623"/>
                <a:gd name="T45" fmla="*/ 27 h 312"/>
                <a:gd name="T46" fmla="*/ 1163 w 1623"/>
                <a:gd name="T47" fmla="*/ 15 h 312"/>
                <a:gd name="T48" fmla="*/ 1053 w 1623"/>
                <a:gd name="T49" fmla="*/ 7 h 312"/>
                <a:gd name="T50" fmla="*/ 935 w 1623"/>
                <a:gd name="T51" fmla="*/ 2 h 312"/>
                <a:gd name="T52" fmla="*/ 811 w 1623"/>
                <a:gd name="T53" fmla="*/ 0 h 312"/>
                <a:gd name="T54" fmla="*/ 688 w 1623"/>
                <a:gd name="T55" fmla="*/ 2 h 312"/>
                <a:gd name="T56" fmla="*/ 570 w 1623"/>
                <a:gd name="T57" fmla="*/ 7 h 312"/>
                <a:gd name="T58" fmla="*/ 460 w 1623"/>
                <a:gd name="T59" fmla="*/ 15 h 312"/>
                <a:gd name="T60" fmla="*/ 358 w 1623"/>
                <a:gd name="T61" fmla="*/ 27 h 312"/>
                <a:gd name="T62" fmla="*/ 265 w 1623"/>
                <a:gd name="T63" fmla="*/ 40 h 312"/>
                <a:gd name="T64" fmla="*/ 185 w 1623"/>
                <a:gd name="T65" fmla="*/ 57 h 312"/>
                <a:gd name="T66" fmla="*/ 118 w 1623"/>
                <a:gd name="T67" fmla="*/ 75 h 312"/>
                <a:gd name="T68" fmla="*/ 63 w 1623"/>
                <a:gd name="T69" fmla="*/ 95 h 312"/>
                <a:gd name="T70" fmla="*/ 26 w 1623"/>
                <a:gd name="T71" fmla="*/ 116 h 312"/>
                <a:gd name="T72" fmla="*/ 4 w 1623"/>
                <a:gd name="T73" fmla="*/ 140 h 312"/>
                <a:gd name="T74" fmla="*/ 2 w 1623"/>
                <a:gd name="T75" fmla="*/ 166 h 312"/>
                <a:gd name="T76" fmla="*/ 25 w 1623"/>
                <a:gd name="T77" fmla="*/ 194 h 312"/>
                <a:gd name="T78" fmla="*/ 75 w 1623"/>
                <a:gd name="T79" fmla="*/ 221 h 312"/>
                <a:gd name="T80" fmla="*/ 147 w 1623"/>
                <a:gd name="T81" fmla="*/ 245 h 312"/>
                <a:gd name="T82" fmla="*/ 240 w 1623"/>
                <a:gd name="T83" fmla="*/ 267 h 312"/>
                <a:gd name="T84" fmla="*/ 352 w 1623"/>
                <a:gd name="T85" fmla="*/ 285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23"/>
                <a:gd name="T130" fmla="*/ 0 h 312"/>
                <a:gd name="T131" fmla="*/ 1623 w 1623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23" h="312">
                  <a:moveTo>
                    <a:pt x="352" y="285"/>
                  </a:moveTo>
                  <a:lnTo>
                    <a:pt x="377" y="288"/>
                  </a:lnTo>
                  <a:lnTo>
                    <a:pt x="402" y="291"/>
                  </a:lnTo>
                  <a:lnTo>
                    <a:pt x="428" y="293"/>
                  </a:lnTo>
                  <a:lnTo>
                    <a:pt x="455" y="296"/>
                  </a:lnTo>
                  <a:lnTo>
                    <a:pt x="482" y="298"/>
                  </a:lnTo>
                  <a:lnTo>
                    <a:pt x="510" y="301"/>
                  </a:lnTo>
                  <a:lnTo>
                    <a:pt x="538" y="303"/>
                  </a:lnTo>
                  <a:lnTo>
                    <a:pt x="566" y="305"/>
                  </a:lnTo>
                  <a:lnTo>
                    <a:pt x="595" y="307"/>
                  </a:lnTo>
                  <a:lnTo>
                    <a:pt x="625" y="308"/>
                  </a:lnTo>
                  <a:lnTo>
                    <a:pt x="655" y="309"/>
                  </a:lnTo>
                  <a:lnTo>
                    <a:pt x="686" y="310"/>
                  </a:lnTo>
                  <a:lnTo>
                    <a:pt x="717" y="311"/>
                  </a:lnTo>
                  <a:lnTo>
                    <a:pt x="748" y="312"/>
                  </a:lnTo>
                  <a:lnTo>
                    <a:pt x="779" y="312"/>
                  </a:lnTo>
                  <a:lnTo>
                    <a:pt x="811" y="312"/>
                  </a:lnTo>
                  <a:lnTo>
                    <a:pt x="852" y="312"/>
                  </a:lnTo>
                  <a:lnTo>
                    <a:pt x="892" y="311"/>
                  </a:lnTo>
                  <a:lnTo>
                    <a:pt x="930" y="310"/>
                  </a:lnTo>
                  <a:lnTo>
                    <a:pt x="968" y="309"/>
                  </a:lnTo>
                  <a:lnTo>
                    <a:pt x="1007" y="308"/>
                  </a:lnTo>
                  <a:lnTo>
                    <a:pt x="1043" y="306"/>
                  </a:lnTo>
                  <a:lnTo>
                    <a:pt x="1080" y="304"/>
                  </a:lnTo>
                  <a:lnTo>
                    <a:pt x="1116" y="301"/>
                  </a:lnTo>
                  <a:lnTo>
                    <a:pt x="1151" y="297"/>
                  </a:lnTo>
                  <a:lnTo>
                    <a:pt x="1185" y="294"/>
                  </a:lnTo>
                  <a:lnTo>
                    <a:pt x="1218" y="291"/>
                  </a:lnTo>
                  <a:lnTo>
                    <a:pt x="1249" y="287"/>
                  </a:lnTo>
                  <a:lnTo>
                    <a:pt x="1281" y="283"/>
                  </a:lnTo>
                  <a:lnTo>
                    <a:pt x="1311" y="279"/>
                  </a:lnTo>
                  <a:lnTo>
                    <a:pt x="1340" y="275"/>
                  </a:lnTo>
                  <a:lnTo>
                    <a:pt x="1368" y="269"/>
                  </a:lnTo>
                  <a:lnTo>
                    <a:pt x="1397" y="264"/>
                  </a:lnTo>
                  <a:lnTo>
                    <a:pt x="1424" y="258"/>
                  </a:lnTo>
                  <a:lnTo>
                    <a:pt x="1450" y="253"/>
                  </a:lnTo>
                  <a:lnTo>
                    <a:pt x="1474" y="246"/>
                  </a:lnTo>
                  <a:lnTo>
                    <a:pt x="1497" y="239"/>
                  </a:lnTo>
                  <a:lnTo>
                    <a:pt x="1518" y="233"/>
                  </a:lnTo>
                  <a:lnTo>
                    <a:pt x="1536" y="226"/>
                  </a:lnTo>
                  <a:lnTo>
                    <a:pt x="1554" y="218"/>
                  </a:lnTo>
                  <a:lnTo>
                    <a:pt x="1570" y="211"/>
                  </a:lnTo>
                  <a:lnTo>
                    <a:pt x="1583" y="204"/>
                  </a:lnTo>
                  <a:lnTo>
                    <a:pt x="1596" y="196"/>
                  </a:lnTo>
                  <a:lnTo>
                    <a:pt x="1605" y="188"/>
                  </a:lnTo>
                  <a:lnTo>
                    <a:pt x="1612" y="181"/>
                  </a:lnTo>
                  <a:lnTo>
                    <a:pt x="1619" y="173"/>
                  </a:lnTo>
                  <a:lnTo>
                    <a:pt x="1622" y="164"/>
                  </a:lnTo>
                  <a:lnTo>
                    <a:pt x="1623" y="156"/>
                  </a:lnTo>
                  <a:lnTo>
                    <a:pt x="1622" y="148"/>
                  </a:lnTo>
                  <a:lnTo>
                    <a:pt x="1619" y="140"/>
                  </a:lnTo>
                  <a:lnTo>
                    <a:pt x="1613" y="132"/>
                  </a:lnTo>
                  <a:lnTo>
                    <a:pt x="1606" y="125"/>
                  </a:lnTo>
                  <a:lnTo>
                    <a:pt x="1597" y="116"/>
                  </a:lnTo>
                  <a:lnTo>
                    <a:pt x="1586" y="109"/>
                  </a:lnTo>
                  <a:lnTo>
                    <a:pt x="1574" y="102"/>
                  </a:lnTo>
                  <a:lnTo>
                    <a:pt x="1559" y="95"/>
                  </a:lnTo>
                  <a:lnTo>
                    <a:pt x="1543" y="88"/>
                  </a:lnTo>
                  <a:lnTo>
                    <a:pt x="1525" y="81"/>
                  </a:lnTo>
                  <a:lnTo>
                    <a:pt x="1505" y="75"/>
                  </a:lnTo>
                  <a:lnTo>
                    <a:pt x="1484" y="68"/>
                  </a:lnTo>
                  <a:lnTo>
                    <a:pt x="1462" y="62"/>
                  </a:lnTo>
                  <a:lnTo>
                    <a:pt x="1438" y="57"/>
                  </a:lnTo>
                  <a:lnTo>
                    <a:pt x="1412" y="51"/>
                  </a:lnTo>
                  <a:lnTo>
                    <a:pt x="1386" y="46"/>
                  </a:lnTo>
                  <a:lnTo>
                    <a:pt x="1358" y="40"/>
                  </a:lnTo>
                  <a:lnTo>
                    <a:pt x="1327" y="35"/>
                  </a:lnTo>
                  <a:lnTo>
                    <a:pt x="1297" y="31"/>
                  </a:lnTo>
                  <a:lnTo>
                    <a:pt x="1265" y="27"/>
                  </a:lnTo>
                  <a:lnTo>
                    <a:pt x="1233" y="23"/>
                  </a:lnTo>
                  <a:lnTo>
                    <a:pt x="1198" y="18"/>
                  </a:lnTo>
                  <a:lnTo>
                    <a:pt x="1163" y="15"/>
                  </a:lnTo>
                  <a:lnTo>
                    <a:pt x="1128" y="12"/>
                  </a:lnTo>
                  <a:lnTo>
                    <a:pt x="1090" y="9"/>
                  </a:lnTo>
                  <a:lnTo>
                    <a:pt x="1053" y="7"/>
                  </a:lnTo>
                  <a:lnTo>
                    <a:pt x="1014" y="5"/>
                  </a:lnTo>
                  <a:lnTo>
                    <a:pt x="975" y="3"/>
                  </a:lnTo>
                  <a:lnTo>
                    <a:pt x="935" y="2"/>
                  </a:lnTo>
                  <a:lnTo>
                    <a:pt x="895" y="1"/>
                  </a:lnTo>
                  <a:lnTo>
                    <a:pt x="853" y="0"/>
                  </a:lnTo>
                  <a:lnTo>
                    <a:pt x="811" y="0"/>
                  </a:lnTo>
                  <a:lnTo>
                    <a:pt x="770" y="0"/>
                  </a:lnTo>
                  <a:lnTo>
                    <a:pt x="728" y="1"/>
                  </a:lnTo>
                  <a:lnTo>
                    <a:pt x="688" y="2"/>
                  </a:lnTo>
                  <a:lnTo>
                    <a:pt x="648" y="3"/>
                  </a:lnTo>
                  <a:lnTo>
                    <a:pt x="609" y="5"/>
                  </a:lnTo>
                  <a:lnTo>
                    <a:pt x="570" y="7"/>
                  </a:lnTo>
                  <a:lnTo>
                    <a:pt x="533" y="9"/>
                  </a:lnTo>
                  <a:lnTo>
                    <a:pt x="495" y="12"/>
                  </a:lnTo>
                  <a:lnTo>
                    <a:pt x="460" y="15"/>
                  </a:lnTo>
                  <a:lnTo>
                    <a:pt x="424" y="18"/>
                  </a:lnTo>
                  <a:lnTo>
                    <a:pt x="390" y="23"/>
                  </a:lnTo>
                  <a:lnTo>
                    <a:pt x="358" y="27"/>
                  </a:lnTo>
                  <a:lnTo>
                    <a:pt x="326" y="31"/>
                  </a:lnTo>
                  <a:lnTo>
                    <a:pt x="295" y="35"/>
                  </a:lnTo>
                  <a:lnTo>
                    <a:pt x="265" y="40"/>
                  </a:lnTo>
                  <a:lnTo>
                    <a:pt x="237" y="46"/>
                  </a:lnTo>
                  <a:lnTo>
                    <a:pt x="211" y="51"/>
                  </a:lnTo>
                  <a:lnTo>
                    <a:pt x="185" y="57"/>
                  </a:lnTo>
                  <a:lnTo>
                    <a:pt x="161" y="62"/>
                  </a:lnTo>
                  <a:lnTo>
                    <a:pt x="138" y="68"/>
                  </a:lnTo>
                  <a:lnTo>
                    <a:pt x="118" y="75"/>
                  </a:lnTo>
                  <a:lnTo>
                    <a:pt x="98" y="81"/>
                  </a:lnTo>
                  <a:lnTo>
                    <a:pt x="80" y="88"/>
                  </a:lnTo>
                  <a:lnTo>
                    <a:pt x="63" y="95"/>
                  </a:lnTo>
                  <a:lnTo>
                    <a:pt x="49" y="102"/>
                  </a:lnTo>
                  <a:lnTo>
                    <a:pt x="36" y="109"/>
                  </a:lnTo>
                  <a:lnTo>
                    <a:pt x="26" y="116"/>
                  </a:lnTo>
                  <a:lnTo>
                    <a:pt x="17" y="125"/>
                  </a:lnTo>
                  <a:lnTo>
                    <a:pt x="9" y="132"/>
                  </a:lnTo>
                  <a:lnTo>
                    <a:pt x="4" y="140"/>
                  </a:lnTo>
                  <a:lnTo>
                    <a:pt x="1" y="148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6" y="176"/>
                  </a:lnTo>
                  <a:lnTo>
                    <a:pt x="15" y="185"/>
                  </a:lnTo>
                  <a:lnTo>
                    <a:pt x="25" y="194"/>
                  </a:lnTo>
                  <a:lnTo>
                    <a:pt x="38" y="204"/>
                  </a:lnTo>
                  <a:lnTo>
                    <a:pt x="55" y="213"/>
                  </a:lnTo>
                  <a:lnTo>
                    <a:pt x="75" y="221"/>
                  </a:lnTo>
                  <a:lnTo>
                    <a:pt x="97" y="230"/>
                  </a:lnTo>
                  <a:lnTo>
                    <a:pt x="121" y="238"/>
                  </a:lnTo>
                  <a:lnTo>
                    <a:pt x="147" y="245"/>
                  </a:lnTo>
                  <a:lnTo>
                    <a:pt x="176" y="254"/>
                  </a:lnTo>
                  <a:lnTo>
                    <a:pt x="207" y="260"/>
                  </a:lnTo>
                  <a:lnTo>
                    <a:pt x="240" y="267"/>
                  </a:lnTo>
                  <a:lnTo>
                    <a:pt x="276" y="273"/>
                  </a:lnTo>
                  <a:lnTo>
                    <a:pt x="313" y="280"/>
                  </a:lnTo>
                  <a:lnTo>
                    <a:pt x="352" y="285"/>
                  </a:lnTo>
                  <a:close/>
                </a:path>
              </a:pathLst>
            </a:custGeom>
            <a:solidFill>
              <a:srgbClr val="DD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9" name="Freeform 18">
              <a:extLst>
                <a:ext uri="{FF2B5EF4-FFF2-40B4-BE49-F238E27FC236}">
                  <a16:creationId xmlns:a16="http://schemas.microsoft.com/office/drawing/2014/main" id="{B8EC1A2D-F0DA-4F9D-B5BD-AA391154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534"/>
              <a:ext cx="153" cy="98"/>
            </a:xfrm>
            <a:custGeom>
              <a:avLst/>
              <a:gdLst>
                <a:gd name="T0" fmla="*/ 25 w 153"/>
                <a:gd name="T1" fmla="*/ 0 h 98"/>
                <a:gd name="T2" fmla="*/ 20 w 153"/>
                <a:gd name="T3" fmla="*/ 13 h 98"/>
                <a:gd name="T4" fmla="*/ 10 w 153"/>
                <a:gd name="T5" fmla="*/ 35 h 98"/>
                <a:gd name="T6" fmla="*/ 2 w 153"/>
                <a:gd name="T7" fmla="*/ 56 h 98"/>
                <a:gd name="T8" fmla="*/ 0 w 153"/>
                <a:gd name="T9" fmla="*/ 68 h 98"/>
                <a:gd name="T10" fmla="*/ 2 w 153"/>
                <a:gd name="T11" fmla="*/ 73 h 98"/>
                <a:gd name="T12" fmla="*/ 4 w 153"/>
                <a:gd name="T13" fmla="*/ 81 h 98"/>
                <a:gd name="T14" fmla="*/ 7 w 153"/>
                <a:gd name="T15" fmla="*/ 87 h 98"/>
                <a:gd name="T16" fmla="*/ 15 w 153"/>
                <a:gd name="T17" fmla="*/ 92 h 98"/>
                <a:gd name="T18" fmla="*/ 21 w 153"/>
                <a:gd name="T19" fmla="*/ 93 h 98"/>
                <a:gd name="T20" fmla="*/ 29 w 153"/>
                <a:gd name="T21" fmla="*/ 95 h 98"/>
                <a:gd name="T22" fmla="*/ 39 w 153"/>
                <a:gd name="T23" fmla="*/ 96 h 98"/>
                <a:gd name="T24" fmla="*/ 50 w 153"/>
                <a:gd name="T25" fmla="*/ 96 h 98"/>
                <a:gd name="T26" fmla="*/ 59 w 153"/>
                <a:gd name="T27" fmla="*/ 97 h 98"/>
                <a:gd name="T28" fmla="*/ 69 w 153"/>
                <a:gd name="T29" fmla="*/ 98 h 98"/>
                <a:gd name="T30" fmla="*/ 76 w 153"/>
                <a:gd name="T31" fmla="*/ 98 h 98"/>
                <a:gd name="T32" fmla="*/ 81 w 153"/>
                <a:gd name="T33" fmla="*/ 98 h 98"/>
                <a:gd name="T34" fmla="*/ 85 w 153"/>
                <a:gd name="T35" fmla="*/ 98 h 98"/>
                <a:gd name="T36" fmla="*/ 94 w 153"/>
                <a:gd name="T37" fmla="*/ 96 h 98"/>
                <a:gd name="T38" fmla="*/ 103 w 153"/>
                <a:gd name="T39" fmla="*/ 95 h 98"/>
                <a:gd name="T40" fmla="*/ 113 w 153"/>
                <a:gd name="T41" fmla="*/ 93 h 98"/>
                <a:gd name="T42" fmla="*/ 124 w 153"/>
                <a:gd name="T43" fmla="*/ 91 h 98"/>
                <a:gd name="T44" fmla="*/ 132 w 153"/>
                <a:gd name="T45" fmla="*/ 90 h 98"/>
                <a:gd name="T46" fmla="*/ 138 w 153"/>
                <a:gd name="T47" fmla="*/ 88 h 98"/>
                <a:gd name="T48" fmla="*/ 140 w 153"/>
                <a:gd name="T49" fmla="*/ 88 h 98"/>
                <a:gd name="T50" fmla="*/ 153 w 153"/>
                <a:gd name="T51" fmla="*/ 64 h 98"/>
                <a:gd name="T52" fmla="*/ 143 w 153"/>
                <a:gd name="T53" fmla="*/ 10 h 98"/>
                <a:gd name="T54" fmla="*/ 25 w 153"/>
                <a:gd name="T55" fmla="*/ 0 h 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3"/>
                <a:gd name="T85" fmla="*/ 0 h 98"/>
                <a:gd name="T86" fmla="*/ 153 w 153"/>
                <a:gd name="T87" fmla="*/ 98 h 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3" h="98">
                  <a:moveTo>
                    <a:pt x="25" y="0"/>
                  </a:moveTo>
                  <a:lnTo>
                    <a:pt x="20" y="13"/>
                  </a:lnTo>
                  <a:lnTo>
                    <a:pt x="10" y="35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2" y="73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5" y="92"/>
                  </a:lnTo>
                  <a:lnTo>
                    <a:pt x="21" y="93"/>
                  </a:lnTo>
                  <a:lnTo>
                    <a:pt x="29" y="95"/>
                  </a:lnTo>
                  <a:lnTo>
                    <a:pt x="39" y="96"/>
                  </a:lnTo>
                  <a:lnTo>
                    <a:pt x="50" y="96"/>
                  </a:lnTo>
                  <a:lnTo>
                    <a:pt x="59" y="97"/>
                  </a:lnTo>
                  <a:lnTo>
                    <a:pt x="69" y="98"/>
                  </a:lnTo>
                  <a:lnTo>
                    <a:pt x="76" y="98"/>
                  </a:lnTo>
                  <a:lnTo>
                    <a:pt x="81" y="98"/>
                  </a:lnTo>
                  <a:lnTo>
                    <a:pt x="85" y="98"/>
                  </a:lnTo>
                  <a:lnTo>
                    <a:pt x="94" y="96"/>
                  </a:lnTo>
                  <a:lnTo>
                    <a:pt x="103" y="95"/>
                  </a:lnTo>
                  <a:lnTo>
                    <a:pt x="113" y="93"/>
                  </a:lnTo>
                  <a:lnTo>
                    <a:pt x="124" y="91"/>
                  </a:lnTo>
                  <a:lnTo>
                    <a:pt x="132" y="90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53" y="64"/>
                  </a:lnTo>
                  <a:lnTo>
                    <a:pt x="143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Freeform 19">
              <a:extLst>
                <a:ext uri="{FF2B5EF4-FFF2-40B4-BE49-F238E27FC236}">
                  <a16:creationId xmlns:a16="http://schemas.microsoft.com/office/drawing/2014/main" id="{2BF8AC51-FA90-480B-9740-71AB316E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3508"/>
              <a:ext cx="239" cy="92"/>
            </a:xfrm>
            <a:custGeom>
              <a:avLst/>
              <a:gdLst>
                <a:gd name="T0" fmla="*/ 0 w 239"/>
                <a:gd name="T1" fmla="*/ 4 h 92"/>
                <a:gd name="T2" fmla="*/ 0 w 239"/>
                <a:gd name="T3" fmla="*/ 68 h 92"/>
                <a:gd name="T4" fmla="*/ 24 w 239"/>
                <a:gd name="T5" fmla="*/ 78 h 92"/>
                <a:gd name="T6" fmla="*/ 66 w 239"/>
                <a:gd name="T7" fmla="*/ 82 h 92"/>
                <a:gd name="T8" fmla="*/ 82 w 239"/>
                <a:gd name="T9" fmla="*/ 68 h 92"/>
                <a:gd name="T10" fmla="*/ 85 w 239"/>
                <a:gd name="T11" fmla="*/ 70 h 92"/>
                <a:gd name="T12" fmla="*/ 94 w 239"/>
                <a:gd name="T13" fmla="*/ 76 h 92"/>
                <a:gd name="T14" fmla="*/ 104 w 239"/>
                <a:gd name="T15" fmla="*/ 81 h 92"/>
                <a:gd name="T16" fmla="*/ 112 w 239"/>
                <a:gd name="T17" fmla="*/ 84 h 92"/>
                <a:gd name="T18" fmla="*/ 118 w 239"/>
                <a:gd name="T19" fmla="*/ 85 h 92"/>
                <a:gd name="T20" fmla="*/ 129 w 239"/>
                <a:gd name="T21" fmla="*/ 86 h 92"/>
                <a:gd name="T22" fmla="*/ 141 w 239"/>
                <a:gd name="T23" fmla="*/ 87 h 92"/>
                <a:gd name="T24" fmla="*/ 156 w 239"/>
                <a:gd name="T25" fmla="*/ 89 h 92"/>
                <a:gd name="T26" fmla="*/ 169 w 239"/>
                <a:gd name="T27" fmla="*/ 90 h 92"/>
                <a:gd name="T28" fmla="*/ 181 w 239"/>
                <a:gd name="T29" fmla="*/ 91 h 92"/>
                <a:gd name="T30" fmla="*/ 188 w 239"/>
                <a:gd name="T31" fmla="*/ 92 h 92"/>
                <a:gd name="T32" fmla="*/ 191 w 239"/>
                <a:gd name="T33" fmla="*/ 92 h 92"/>
                <a:gd name="T34" fmla="*/ 239 w 239"/>
                <a:gd name="T35" fmla="*/ 78 h 92"/>
                <a:gd name="T36" fmla="*/ 235 w 239"/>
                <a:gd name="T37" fmla="*/ 42 h 92"/>
                <a:gd name="T38" fmla="*/ 197 w 239"/>
                <a:gd name="T39" fmla="*/ 21 h 92"/>
                <a:gd name="T40" fmla="*/ 149 w 239"/>
                <a:gd name="T41" fmla="*/ 19 h 92"/>
                <a:gd name="T42" fmla="*/ 138 w 239"/>
                <a:gd name="T43" fmla="*/ 0 h 92"/>
                <a:gd name="T44" fmla="*/ 0 w 239"/>
                <a:gd name="T45" fmla="*/ 4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92"/>
                <a:gd name="T71" fmla="*/ 239 w 239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92">
                  <a:moveTo>
                    <a:pt x="0" y="4"/>
                  </a:moveTo>
                  <a:lnTo>
                    <a:pt x="0" y="68"/>
                  </a:lnTo>
                  <a:lnTo>
                    <a:pt x="24" y="78"/>
                  </a:lnTo>
                  <a:lnTo>
                    <a:pt x="66" y="82"/>
                  </a:lnTo>
                  <a:lnTo>
                    <a:pt x="82" y="68"/>
                  </a:lnTo>
                  <a:lnTo>
                    <a:pt x="85" y="70"/>
                  </a:lnTo>
                  <a:lnTo>
                    <a:pt x="94" y="76"/>
                  </a:lnTo>
                  <a:lnTo>
                    <a:pt x="104" y="81"/>
                  </a:lnTo>
                  <a:lnTo>
                    <a:pt x="112" y="84"/>
                  </a:lnTo>
                  <a:lnTo>
                    <a:pt x="118" y="85"/>
                  </a:lnTo>
                  <a:lnTo>
                    <a:pt x="129" y="86"/>
                  </a:lnTo>
                  <a:lnTo>
                    <a:pt x="141" y="87"/>
                  </a:lnTo>
                  <a:lnTo>
                    <a:pt x="156" y="89"/>
                  </a:lnTo>
                  <a:lnTo>
                    <a:pt x="169" y="90"/>
                  </a:lnTo>
                  <a:lnTo>
                    <a:pt x="181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239" y="78"/>
                  </a:lnTo>
                  <a:lnTo>
                    <a:pt x="235" y="42"/>
                  </a:lnTo>
                  <a:lnTo>
                    <a:pt x="197" y="21"/>
                  </a:lnTo>
                  <a:lnTo>
                    <a:pt x="149" y="19"/>
                  </a:lnTo>
                  <a:lnTo>
                    <a:pt x="1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1" name="Freeform 20">
              <a:extLst>
                <a:ext uri="{FF2B5EF4-FFF2-40B4-BE49-F238E27FC236}">
                  <a16:creationId xmlns:a16="http://schemas.microsoft.com/office/drawing/2014/main" id="{781D9C97-77D2-43D5-A3D6-13217900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072"/>
              <a:ext cx="621" cy="1488"/>
            </a:xfrm>
            <a:custGeom>
              <a:avLst/>
              <a:gdLst>
                <a:gd name="T0" fmla="*/ 122 w 621"/>
                <a:gd name="T1" fmla="*/ 77 h 1488"/>
                <a:gd name="T2" fmla="*/ 65 w 621"/>
                <a:gd name="T3" fmla="*/ 144 h 1488"/>
                <a:gd name="T4" fmla="*/ 48 w 621"/>
                <a:gd name="T5" fmla="*/ 171 h 1488"/>
                <a:gd name="T6" fmla="*/ 24 w 621"/>
                <a:gd name="T7" fmla="*/ 213 h 1488"/>
                <a:gd name="T8" fmla="*/ 3 w 621"/>
                <a:gd name="T9" fmla="*/ 419 h 1488"/>
                <a:gd name="T10" fmla="*/ 12 w 621"/>
                <a:gd name="T11" fmla="*/ 449 h 1488"/>
                <a:gd name="T12" fmla="*/ 38 w 621"/>
                <a:gd name="T13" fmla="*/ 439 h 1488"/>
                <a:gd name="T14" fmla="*/ 73 w 621"/>
                <a:gd name="T15" fmla="*/ 563 h 1488"/>
                <a:gd name="T16" fmla="*/ 132 w 621"/>
                <a:gd name="T17" fmla="*/ 812 h 1488"/>
                <a:gd name="T18" fmla="*/ 157 w 621"/>
                <a:gd name="T19" fmla="*/ 1062 h 1488"/>
                <a:gd name="T20" fmla="*/ 151 w 621"/>
                <a:gd name="T21" fmla="*/ 1140 h 1488"/>
                <a:gd name="T22" fmla="*/ 145 w 621"/>
                <a:gd name="T23" fmla="*/ 1339 h 1488"/>
                <a:gd name="T24" fmla="*/ 157 w 621"/>
                <a:gd name="T25" fmla="*/ 1465 h 1488"/>
                <a:gd name="T26" fmla="*/ 200 w 621"/>
                <a:gd name="T27" fmla="*/ 1483 h 1488"/>
                <a:gd name="T28" fmla="*/ 234 w 621"/>
                <a:gd name="T29" fmla="*/ 1483 h 1488"/>
                <a:gd name="T30" fmla="*/ 278 w 621"/>
                <a:gd name="T31" fmla="*/ 1467 h 1488"/>
                <a:gd name="T32" fmla="*/ 296 w 621"/>
                <a:gd name="T33" fmla="*/ 1437 h 1488"/>
                <a:gd name="T34" fmla="*/ 307 w 621"/>
                <a:gd name="T35" fmla="*/ 1304 h 1488"/>
                <a:gd name="T36" fmla="*/ 309 w 621"/>
                <a:gd name="T37" fmla="*/ 1139 h 1488"/>
                <a:gd name="T38" fmla="*/ 311 w 621"/>
                <a:gd name="T39" fmla="*/ 1039 h 1488"/>
                <a:gd name="T40" fmla="*/ 332 w 621"/>
                <a:gd name="T41" fmla="*/ 864 h 1488"/>
                <a:gd name="T42" fmla="*/ 356 w 621"/>
                <a:gd name="T43" fmla="*/ 1050 h 1488"/>
                <a:gd name="T44" fmla="*/ 351 w 621"/>
                <a:gd name="T45" fmla="*/ 1385 h 1488"/>
                <a:gd name="T46" fmla="*/ 382 w 621"/>
                <a:gd name="T47" fmla="*/ 1442 h 1488"/>
                <a:gd name="T48" fmla="*/ 444 w 621"/>
                <a:gd name="T49" fmla="*/ 1452 h 1488"/>
                <a:gd name="T50" fmla="*/ 477 w 621"/>
                <a:gd name="T51" fmla="*/ 1446 h 1488"/>
                <a:gd name="T52" fmla="*/ 516 w 621"/>
                <a:gd name="T53" fmla="*/ 1428 h 1488"/>
                <a:gd name="T54" fmla="*/ 507 w 621"/>
                <a:gd name="T55" fmla="*/ 1121 h 1488"/>
                <a:gd name="T56" fmla="*/ 518 w 621"/>
                <a:gd name="T57" fmla="*/ 1037 h 1488"/>
                <a:gd name="T58" fmla="*/ 530 w 621"/>
                <a:gd name="T59" fmla="*/ 879 h 1488"/>
                <a:gd name="T60" fmla="*/ 538 w 621"/>
                <a:gd name="T61" fmla="*/ 547 h 1488"/>
                <a:gd name="T62" fmla="*/ 521 w 621"/>
                <a:gd name="T63" fmla="*/ 521 h 1488"/>
                <a:gd name="T64" fmla="*/ 504 w 621"/>
                <a:gd name="T65" fmla="*/ 492 h 1488"/>
                <a:gd name="T66" fmla="*/ 486 w 621"/>
                <a:gd name="T67" fmla="*/ 440 h 1488"/>
                <a:gd name="T68" fmla="*/ 467 w 621"/>
                <a:gd name="T69" fmla="*/ 391 h 1488"/>
                <a:gd name="T70" fmla="*/ 463 w 621"/>
                <a:gd name="T71" fmla="*/ 354 h 1488"/>
                <a:gd name="T72" fmla="*/ 491 w 621"/>
                <a:gd name="T73" fmla="*/ 312 h 1488"/>
                <a:gd name="T74" fmla="*/ 576 w 621"/>
                <a:gd name="T75" fmla="*/ 304 h 1488"/>
                <a:gd name="T76" fmla="*/ 580 w 621"/>
                <a:gd name="T77" fmla="*/ 123 h 1488"/>
                <a:gd name="T78" fmla="*/ 533 w 621"/>
                <a:gd name="T79" fmla="*/ 90 h 1488"/>
                <a:gd name="T80" fmla="*/ 507 w 621"/>
                <a:gd name="T81" fmla="*/ 69 h 1488"/>
                <a:gd name="T82" fmla="*/ 486 w 621"/>
                <a:gd name="T83" fmla="*/ 47 h 1488"/>
                <a:gd name="T84" fmla="*/ 467 w 621"/>
                <a:gd name="T85" fmla="*/ 35 h 1488"/>
                <a:gd name="T86" fmla="*/ 443 w 621"/>
                <a:gd name="T87" fmla="*/ 30 h 1488"/>
                <a:gd name="T88" fmla="*/ 425 w 621"/>
                <a:gd name="T89" fmla="*/ 28 h 1488"/>
                <a:gd name="T90" fmla="*/ 389 w 621"/>
                <a:gd name="T91" fmla="*/ 22 h 1488"/>
                <a:gd name="T92" fmla="*/ 344 w 621"/>
                <a:gd name="T93" fmla="*/ 1 h 1488"/>
                <a:gd name="T94" fmla="*/ 286 w 621"/>
                <a:gd name="T95" fmla="*/ 7 h 1488"/>
                <a:gd name="T96" fmla="*/ 208 w 621"/>
                <a:gd name="T97" fmla="*/ 25 h 1488"/>
                <a:gd name="T98" fmla="*/ 153 w 621"/>
                <a:gd name="T99" fmla="*/ 45 h 14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1"/>
                <a:gd name="T151" fmla="*/ 0 h 1488"/>
                <a:gd name="T152" fmla="*/ 621 w 621"/>
                <a:gd name="T153" fmla="*/ 1488 h 14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1" h="1488">
                  <a:moveTo>
                    <a:pt x="150" y="46"/>
                  </a:moveTo>
                  <a:lnTo>
                    <a:pt x="146" y="50"/>
                  </a:lnTo>
                  <a:lnTo>
                    <a:pt x="136" y="61"/>
                  </a:lnTo>
                  <a:lnTo>
                    <a:pt x="122" y="77"/>
                  </a:lnTo>
                  <a:lnTo>
                    <a:pt x="105" y="96"/>
                  </a:lnTo>
                  <a:lnTo>
                    <a:pt x="90" y="115"/>
                  </a:lnTo>
                  <a:lnTo>
                    <a:pt x="75" y="131"/>
                  </a:lnTo>
                  <a:lnTo>
                    <a:pt x="65" y="144"/>
                  </a:lnTo>
                  <a:lnTo>
                    <a:pt x="60" y="149"/>
                  </a:lnTo>
                  <a:lnTo>
                    <a:pt x="58" y="153"/>
                  </a:lnTo>
                  <a:lnTo>
                    <a:pt x="54" y="160"/>
                  </a:lnTo>
                  <a:lnTo>
                    <a:pt x="48" y="171"/>
                  </a:lnTo>
                  <a:lnTo>
                    <a:pt x="41" y="182"/>
                  </a:lnTo>
                  <a:lnTo>
                    <a:pt x="33" y="194"/>
                  </a:lnTo>
                  <a:lnTo>
                    <a:pt x="28" y="205"/>
                  </a:lnTo>
                  <a:lnTo>
                    <a:pt x="24" y="213"/>
                  </a:lnTo>
                  <a:lnTo>
                    <a:pt x="22" y="220"/>
                  </a:lnTo>
                  <a:lnTo>
                    <a:pt x="19" y="260"/>
                  </a:lnTo>
                  <a:lnTo>
                    <a:pt x="12" y="340"/>
                  </a:lnTo>
                  <a:lnTo>
                    <a:pt x="3" y="419"/>
                  </a:lnTo>
                  <a:lnTo>
                    <a:pt x="0" y="454"/>
                  </a:lnTo>
                  <a:lnTo>
                    <a:pt x="2" y="453"/>
                  </a:lnTo>
                  <a:lnTo>
                    <a:pt x="6" y="452"/>
                  </a:lnTo>
                  <a:lnTo>
                    <a:pt x="12" y="449"/>
                  </a:lnTo>
                  <a:lnTo>
                    <a:pt x="19" y="447"/>
                  </a:lnTo>
                  <a:lnTo>
                    <a:pt x="26" y="443"/>
                  </a:lnTo>
                  <a:lnTo>
                    <a:pt x="32" y="441"/>
                  </a:lnTo>
                  <a:lnTo>
                    <a:pt x="38" y="439"/>
                  </a:lnTo>
                  <a:lnTo>
                    <a:pt x="41" y="439"/>
                  </a:lnTo>
                  <a:lnTo>
                    <a:pt x="46" y="456"/>
                  </a:lnTo>
                  <a:lnTo>
                    <a:pt x="57" y="501"/>
                  </a:lnTo>
                  <a:lnTo>
                    <a:pt x="73" y="563"/>
                  </a:lnTo>
                  <a:lnTo>
                    <a:pt x="91" y="634"/>
                  </a:lnTo>
                  <a:lnTo>
                    <a:pt x="107" y="706"/>
                  </a:lnTo>
                  <a:lnTo>
                    <a:pt x="122" y="768"/>
                  </a:lnTo>
                  <a:lnTo>
                    <a:pt x="132" y="812"/>
                  </a:lnTo>
                  <a:lnTo>
                    <a:pt x="136" y="829"/>
                  </a:lnTo>
                  <a:lnTo>
                    <a:pt x="158" y="1041"/>
                  </a:lnTo>
                  <a:lnTo>
                    <a:pt x="158" y="1047"/>
                  </a:lnTo>
                  <a:lnTo>
                    <a:pt x="157" y="1062"/>
                  </a:lnTo>
                  <a:lnTo>
                    <a:pt x="156" y="1077"/>
                  </a:lnTo>
                  <a:lnTo>
                    <a:pt x="155" y="1086"/>
                  </a:lnTo>
                  <a:lnTo>
                    <a:pt x="154" y="1103"/>
                  </a:lnTo>
                  <a:lnTo>
                    <a:pt x="151" y="1140"/>
                  </a:lnTo>
                  <a:lnTo>
                    <a:pt x="148" y="1179"/>
                  </a:lnTo>
                  <a:lnTo>
                    <a:pt x="144" y="1204"/>
                  </a:lnTo>
                  <a:lnTo>
                    <a:pt x="143" y="1252"/>
                  </a:lnTo>
                  <a:lnTo>
                    <a:pt x="145" y="1339"/>
                  </a:lnTo>
                  <a:lnTo>
                    <a:pt x="148" y="1423"/>
                  </a:lnTo>
                  <a:lnTo>
                    <a:pt x="149" y="1461"/>
                  </a:lnTo>
                  <a:lnTo>
                    <a:pt x="151" y="1462"/>
                  </a:lnTo>
                  <a:lnTo>
                    <a:pt x="157" y="1465"/>
                  </a:lnTo>
                  <a:lnTo>
                    <a:pt x="167" y="1469"/>
                  </a:lnTo>
                  <a:lnTo>
                    <a:pt x="177" y="1474"/>
                  </a:lnTo>
                  <a:lnTo>
                    <a:pt x="189" y="1479"/>
                  </a:lnTo>
                  <a:lnTo>
                    <a:pt x="200" y="1483"/>
                  </a:lnTo>
                  <a:lnTo>
                    <a:pt x="210" y="1487"/>
                  </a:lnTo>
                  <a:lnTo>
                    <a:pt x="218" y="1488"/>
                  </a:lnTo>
                  <a:lnTo>
                    <a:pt x="225" y="1487"/>
                  </a:lnTo>
                  <a:lnTo>
                    <a:pt x="234" y="1483"/>
                  </a:lnTo>
                  <a:lnTo>
                    <a:pt x="246" y="1479"/>
                  </a:lnTo>
                  <a:lnTo>
                    <a:pt x="257" y="1475"/>
                  </a:lnTo>
                  <a:lnTo>
                    <a:pt x="267" y="1471"/>
                  </a:lnTo>
                  <a:lnTo>
                    <a:pt x="278" y="1467"/>
                  </a:lnTo>
                  <a:lnTo>
                    <a:pt x="285" y="1464"/>
                  </a:lnTo>
                  <a:lnTo>
                    <a:pt x="288" y="1463"/>
                  </a:lnTo>
                  <a:lnTo>
                    <a:pt x="291" y="1454"/>
                  </a:lnTo>
                  <a:lnTo>
                    <a:pt x="296" y="1437"/>
                  </a:lnTo>
                  <a:lnTo>
                    <a:pt x="299" y="1419"/>
                  </a:lnTo>
                  <a:lnTo>
                    <a:pt x="300" y="1411"/>
                  </a:lnTo>
                  <a:lnTo>
                    <a:pt x="302" y="1377"/>
                  </a:lnTo>
                  <a:lnTo>
                    <a:pt x="307" y="1304"/>
                  </a:lnTo>
                  <a:lnTo>
                    <a:pt x="312" y="1230"/>
                  </a:lnTo>
                  <a:lnTo>
                    <a:pt x="314" y="1195"/>
                  </a:lnTo>
                  <a:lnTo>
                    <a:pt x="312" y="1176"/>
                  </a:lnTo>
                  <a:lnTo>
                    <a:pt x="309" y="1139"/>
                  </a:lnTo>
                  <a:lnTo>
                    <a:pt x="306" y="1101"/>
                  </a:lnTo>
                  <a:lnTo>
                    <a:pt x="305" y="1082"/>
                  </a:lnTo>
                  <a:lnTo>
                    <a:pt x="307" y="1069"/>
                  </a:lnTo>
                  <a:lnTo>
                    <a:pt x="311" y="1039"/>
                  </a:lnTo>
                  <a:lnTo>
                    <a:pt x="316" y="997"/>
                  </a:lnTo>
                  <a:lnTo>
                    <a:pt x="322" y="950"/>
                  </a:lnTo>
                  <a:lnTo>
                    <a:pt x="327" y="905"/>
                  </a:lnTo>
                  <a:lnTo>
                    <a:pt x="332" y="864"/>
                  </a:lnTo>
                  <a:lnTo>
                    <a:pt x="335" y="835"/>
                  </a:lnTo>
                  <a:lnTo>
                    <a:pt x="336" y="824"/>
                  </a:lnTo>
                  <a:lnTo>
                    <a:pt x="355" y="814"/>
                  </a:lnTo>
                  <a:lnTo>
                    <a:pt x="356" y="1050"/>
                  </a:lnTo>
                  <a:lnTo>
                    <a:pt x="359" y="1119"/>
                  </a:lnTo>
                  <a:lnTo>
                    <a:pt x="357" y="1168"/>
                  </a:lnTo>
                  <a:lnTo>
                    <a:pt x="354" y="1276"/>
                  </a:lnTo>
                  <a:lnTo>
                    <a:pt x="351" y="1385"/>
                  </a:lnTo>
                  <a:lnTo>
                    <a:pt x="351" y="1434"/>
                  </a:lnTo>
                  <a:lnTo>
                    <a:pt x="356" y="1437"/>
                  </a:lnTo>
                  <a:lnTo>
                    <a:pt x="367" y="1439"/>
                  </a:lnTo>
                  <a:lnTo>
                    <a:pt x="382" y="1442"/>
                  </a:lnTo>
                  <a:lnTo>
                    <a:pt x="400" y="1445"/>
                  </a:lnTo>
                  <a:lnTo>
                    <a:pt x="416" y="1448"/>
                  </a:lnTo>
                  <a:lnTo>
                    <a:pt x="433" y="1450"/>
                  </a:lnTo>
                  <a:lnTo>
                    <a:pt x="444" y="1452"/>
                  </a:lnTo>
                  <a:lnTo>
                    <a:pt x="452" y="1453"/>
                  </a:lnTo>
                  <a:lnTo>
                    <a:pt x="457" y="1452"/>
                  </a:lnTo>
                  <a:lnTo>
                    <a:pt x="466" y="1450"/>
                  </a:lnTo>
                  <a:lnTo>
                    <a:pt x="477" y="1446"/>
                  </a:lnTo>
                  <a:lnTo>
                    <a:pt x="488" y="1441"/>
                  </a:lnTo>
                  <a:lnTo>
                    <a:pt x="499" y="1436"/>
                  </a:lnTo>
                  <a:lnTo>
                    <a:pt x="509" y="1431"/>
                  </a:lnTo>
                  <a:lnTo>
                    <a:pt x="516" y="1428"/>
                  </a:lnTo>
                  <a:lnTo>
                    <a:pt x="518" y="1427"/>
                  </a:lnTo>
                  <a:lnTo>
                    <a:pt x="504" y="1157"/>
                  </a:lnTo>
                  <a:lnTo>
                    <a:pt x="505" y="1145"/>
                  </a:lnTo>
                  <a:lnTo>
                    <a:pt x="507" y="1121"/>
                  </a:lnTo>
                  <a:lnTo>
                    <a:pt x="510" y="1095"/>
                  </a:lnTo>
                  <a:lnTo>
                    <a:pt x="513" y="1083"/>
                  </a:lnTo>
                  <a:lnTo>
                    <a:pt x="516" y="1068"/>
                  </a:lnTo>
                  <a:lnTo>
                    <a:pt x="518" y="1037"/>
                  </a:lnTo>
                  <a:lnTo>
                    <a:pt x="520" y="1005"/>
                  </a:lnTo>
                  <a:lnTo>
                    <a:pt x="522" y="989"/>
                  </a:lnTo>
                  <a:lnTo>
                    <a:pt x="524" y="954"/>
                  </a:lnTo>
                  <a:lnTo>
                    <a:pt x="530" y="879"/>
                  </a:lnTo>
                  <a:lnTo>
                    <a:pt x="534" y="805"/>
                  </a:lnTo>
                  <a:lnTo>
                    <a:pt x="536" y="771"/>
                  </a:lnTo>
                  <a:lnTo>
                    <a:pt x="575" y="744"/>
                  </a:lnTo>
                  <a:lnTo>
                    <a:pt x="538" y="547"/>
                  </a:lnTo>
                  <a:lnTo>
                    <a:pt x="537" y="544"/>
                  </a:lnTo>
                  <a:lnTo>
                    <a:pt x="533" y="538"/>
                  </a:lnTo>
                  <a:lnTo>
                    <a:pt x="528" y="531"/>
                  </a:lnTo>
                  <a:lnTo>
                    <a:pt x="521" y="521"/>
                  </a:lnTo>
                  <a:lnTo>
                    <a:pt x="514" y="511"/>
                  </a:lnTo>
                  <a:lnTo>
                    <a:pt x="509" y="503"/>
                  </a:lnTo>
                  <a:lnTo>
                    <a:pt x="505" y="496"/>
                  </a:lnTo>
                  <a:lnTo>
                    <a:pt x="504" y="492"/>
                  </a:lnTo>
                  <a:lnTo>
                    <a:pt x="502" y="487"/>
                  </a:lnTo>
                  <a:lnTo>
                    <a:pt x="498" y="475"/>
                  </a:lnTo>
                  <a:lnTo>
                    <a:pt x="492" y="459"/>
                  </a:lnTo>
                  <a:lnTo>
                    <a:pt x="486" y="440"/>
                  </a:lnTo>
                  <a:lnTo>
                    <a:pt x="479" y="423"/>
                  </a:lnTo>
                  <a:lnTo>
                    <a:pt x="472" y="407"/>
                  </a:lnTo>
                  <a:lnTo>
                    <a:pt x="469" y="396"/>
                  </a:lnTo>
                  <a:lnTo>
                    <a:pt x="467" y="391"/>
                  </a:lnTo>
                  <a:lnTo>
                    <a:pt x="466" y="385"/>
                  </a:lnTo>
                  <a:lnTo>
                    <a:pt x="464" y="373"/>
                  </a:lnTo>
                  <a:lnTo>
                    <a:pt x="462" y="360"/>
                  </a:lnTo>
                  <a:lnTo>
                    <a:pt x="463" y="354"/>
                  </a:lnTo>
                  <a:lnTo>
                    <a:pt x="469" y="348"/>
                  </a:lnTo>
                  <a:lnTo>
                    <a:pt x="479" y="333"/>
                  </a:lnTo>
                  <a:lnTo>
                    <a:pt x="487" y="319"/>
                  </a:lnTo>
                  <a:lnTo>
                    <a:pt x="491" y="312"/>
                  </a:lnTo>
                  <a:lnTo>
                    <a:pt x="476" y="265"/>
                  </a:lnTo>
                  <a:lnTo>
                    <a:pt x="492" y="265"/>
                  </a:lnTo>
                  <a:lnTo>
                    <a:pt x="560" y="303"/>
                  </a:lnTo>
                  <a:lnTo>
                    <a:pt x="576" y="304"/>
                  </a:lnTo>
                  <a:lnTo>
                    <a:pt x="602" y="281"/>
                  </a:lnTo>
                  <a:lnTo>
                    <a:pt x="621" y="145"/>
                  </a:lnTo>
                  <a:lnTo>
                    <a:pt x="583" y="125"/>
                  </a:lnTo>
                  <a:lnTo>
                    <a:pt x="580" y="123"/>
                  </a:lnTo>
                  <a:lnTo>
                    <a:pt x="571" y="117"/>
                  </a:lnTo>
                  <a:lnTo>
                    <a:pt x="560" y="109"/>
                  </a:lnTo>
                  <a:lnTo>
                    <a:pt x="546" y="99"/>
                  </a:lnTo>
                  <a:lnTo>
                    <a:pt x="533" y="90"/>
                  </a:lnTo>
                  <a:lnTo>
                    <a:pt x="521" y="81"/>
                  </a:lnTo>
                  <a:lnTo>
                    <a:pt x="512" y="74"/>
                  </a:lnTo>
                  <a:lnTo>
                    <a:pt x="509" y="71"/>
                  </a:lnTo>
                  <a:lnTo>
                    <a:pt x="507" y="69"/>
                  </a:lnTo>
                  <a:lnTo>
                    <a:pt x="504" y="64"/>
                  </a:lnTo>
                  <a:lnTo>
                    <a:pt x="498" y="58"/>
                  </a:lnTo>
                  <a:lnTo>
                    <a:pt x="492" y="53"/>
                  </a:lnTo>
                  <a:lnTo>
                    <a:pt x="486" y="47"/>
                  </a:lnTo>
                  <a:lnTo>
                    <a:pt x="480" y="42"/>
                  </a:lnTo>
                  <a:lnTo>
                    <a:pt x="474" y="39"/>
                  </a:lnTo>
                  <a:lnTo>
                    <a:pt x="471" y="36"/>
                  </a:lnTo>
                  <a:lnTo>
                    <a:pt x="467" y="35"/>
                  </a:lnTo>
                  <a:lnTo>
                    <a:pt x="463" y="33"/>
                  </a:lnTo>
                  <a:lnTo>
                    <a:pt x="457" y="32"/>
                  </a:lnTo>
                  <a:lnTo>
                    <a:pt x="450" y="31"/>
                  </a:lnTo>
                  <a:lnTo>
                    <a:pt x="443" y="30"/>
                  </a:lnTo>
                  <a:lnTo>
                    <a:pt x="438" y="29"/>
                  </a:lnTo>
                  <a:lnTo>
                    <a:pt x="434" y="28"/>
                  </a:lnTo>
                  <a:lnTo>
                    <a:pt x="431" y="28"/>
                  </a:lnTo>
                  <a:lnTo>
                    <a:pt x="425" y="28"/>
                  </a:lnTo>
                  <a:lnTo>
                    <a:pt x="416" y="29"/>
                  </a:lnTo>
                  <a:lnTo>
                    <a:pt x="408" y="31"/>
                  </a:lnTo>
                  <a:lnTo>
                    <a:pt x="405" y="31"/>
                  </a:lnTo>
                  <a:lnTo>
                    <a:pt x="389" y="22"/>
                  </a:lnTo>
                  <a:lnTo>
                    <a:pt x="364" y="0"/>
                  </a:lnTo>
                  <a:lnTo>
                    <a:pt x="362" y="0"/>
                  </a:lnTo>
                  <a:lnTo>
                    <a:pt x="355" y="1"/>
                  </a:lnTo>
                  <a:lnTo>
                    <a:pt x="344" y="1"/>
                  </a:lnTo>
                  <a:lnTo>
                    <a:pt x="332" y="2"/>
                  </a:lnTo>
                  <a:lnTo>
                    <a:pt x="317" y="4"/>
                  </a:lnTo>
                  <a:lnTo>
                    <a:pt x="302" y="5"/>
                  </a:lnTo>
                  <a:lnTo>
                    <a:pt x="286" y="7"/>
                  </a:lnTo>
                  <a:lnTo>
                    <a:pt x="272" y="9"/>
                  </a:lnTo>
                  <a:lnTo>
                    <a:pt x="250" y="14"/>
                  </a:lnTo>
                  <a:lnTo>
                    <a:pt x="229" y="20"/>
                  </a:lnTo>
                  <a:lnTo>
                    <a:pt x="208" y="25"/>
                  </a:lnTo>
                  <a:lnTo>
                    <a:pt x="189" y="31"/>
                  </a:lnTo>
                  <a:lnTo>
                    <a:pt x="174" y="38"/>
                  </a:lnTo>
                  <a:lnTo>
                    <a:pt x="161" y="42"/>
                  </a:lnTo>
                  <a:lnTo>
                    <a:pt x="153" y="45"/>
                  </a:lnTo>
                  <a:lnTo>
                    <a:pt x="150" y="46"/>
                  </a:lnTo>
                  <a:close/>
                </a:path>
              </a:pathLst>
            </a:custGeom>
            <a:solidFill>
              <a:srgbClr val="527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2" name="Freeform 21">
              <a:extLst>
                <a:ext uri="{FF2B5EF4-FFF2-40B4-BE49-F238E27FC236}">
                  <a16:creationId xmlns:a16="http://schemas.microsoft.com/office/drawing/2014/main" id="{8D4A786E-7459-4600-B26C-3E23002BE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795"/>
              <a:ext cx="290" cy="285"/>
            </a:xfrm>
            <a:custGeom>
              <a:avLst/>
              <a:gdLst>
                <a:gd name="T0" fmla="*/ 290 w 290"/>
                <a:gd name="T1" fmla="*/ 73 h 285"/>
                <a:gd name="T2" fmla="*/ 237 w 290"/>
                <a:gd name="T3" fmla="*/ 8 h 285"/>
                <a:gd name="T4" fmla="*/ 231 w 290"/>
                <a:gd name="T5" fmla="*/ 6 h 285"/>
                <a:gd name="T6" fmla="*/ 216 w 290"/>
                <a:gd name="T7" fmla="*/ 3 h 285"/>
                <a:gd name="T8" fmla="*/ 200 w 290"/>
                <a:gd name="T9" fmla="*/ 0 h 285"/>
                <a:gd name="T10" fmla="*/ 191 w 290"/>
                <a:gd name="T11" fmla="*/ 0 h 285"/>
                <a:gd name="T12" fmla="*/ 182 w 290"/>
                <a:gd name="T13" fmla="*/ 3 h 285"/>
                <a:gd name="T14" fmla="*/ 170 w 290"/>
                <a:gd name="T15" fmla="*/ 6 h 285"/>
                <a:gd name="T16" fmla="*/ 156 w 290"/>
                <a:gd name="T17" fmla="*/ 10 h 285"/>
                <a:gd name="T18" fmla="*/ 148 w 290"/>
                <a:gd name="T19" fmla="*/ 13 h 285"/>
                <a:gd name="T20" fmla="*/ 140 w 290"/>
                <a:gd name="T21" fmla="*/ 14 h 285"/>
                <a:gd name="T22" fmla="*/ 126 w 290"/>
                <a:gd name="T23" fmla="*/ 15 h 285"/>
                <a:gd name="T24" fmla="*/ 111 w 290"/>
                <a:gd name="T25" fmla="*/ 17 h 285"/>
                <a:gd name="T26" fmla="*/ 99 w 290"/>
                <a:gd name="T27" fmla="*/ 19 h 285"/>
                <a:gd name="T28" fmla="*/ 84 w 290"/>
                <a:gd name="T29" fmla="*/ 26 h 285"/>
                <a:gd name="T30" fmla="*/ 65 w 290"/>
                <a:gd name="T31" fmla="*/ 38 h 285"/>
                <a:gd name="T32" fmla="*/ 45 w 290"/>
                <a:gd name="T33" fmla="*/ 51 h 285"/>
                <a:gd name="T34" fmla="*/ 32 w 290"/>
                <a:gd name="T35" fmla="*/ 62 h 285"/>
                <a:gd name="T36" fmla="*/ 24 w 290"/>
                <a:gd name="T37" fmla="*/ 77 h 285"/>
                <a:gd name="T38" fmla="*/ 14 w 290"/>
                <a:gd name="T39" fmla="*/ 103 h 285"/>
                <a:gd name="T40" fmla="*/ 4 w 290"/>
                <a:gd name="T41" fmla="*/ 129 h 285"/>
                <a:gd name="T42" fmla="*/ 0 w 290"/>
                <a:gd name="T43" fmla="*/ 149 h 285"/>
                <a:gd name="T44" fmla="*/ 10 w 290"/>
                <a:gd name="T45" fmla="*/ 186 h 285"/>
                <a:gd name="T46" fmla="*/ 18 w 290"/>
                <a:gd name="T47" fmla="*/ 216 h 285"/>
                <a:gd name="T48" fmla="*/ 27 w 290"/>
                <a:gd name="T49" fmla="*/ 249 h 285"/>
                <a:gd name="T50" fmla="*/ 37 w 290"/>
                <a:gd name="T51" fmla="*/ 278 h 285"/>
                <a:gd name="T52" fmla="*/ 31 w 290"/>
                <a:gd name="T53" fmla="*/ 285 h 285"/>
                <a:gd name="T54" fmla="*/ 45 w 290"/>
                <a:gd name="T55" fmla="*/ 285 h 285"/>
                <a:gd name="T56" fmla="*/ 56 w 290"/>
                <a:gd name="T57" fmla="*/ 284 h 285"/>
                <a:gd name="T58" fmla="*/ 76 w 290"/>
                <a:gd name="T59" fmla="*/ 281 h 285"/>
                <a:gd name="T60" fmla="*/ 101 w 290"/>
                <a:gd name="T61" fmla="*/ 276 h 285"/>
                <a:gd name="T62" fmla="*/ 119 w 290"/>
                <a:gd name="T63" fmla="*/ 273 h 285"/>
                <a:gd name="T64" fmla="*/ 286 w 290"/>
                <a:gd name="T65" fmla="*/ 118 h 2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85"/>
                <a:gd name="T101" fmla="*/ 290 w 290"/>
                <a:gd name="T102" fmla="*/ 285 h 2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85">
                  <a:moveTo>
                    <a:pt x="286" y="118"/>
                  </a:moveTo>
                  <a:lnTo>
                    <a:pt x="290" y="73"/>
                  </a:lnTo>
                  <a:lnTo>
                    <a:pt x="282" y="51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1" y="6"/>
                  </a:lnTo>
                  <a:lnTo>
                    <a:pt x="224" y="5"/>
                  </a:lnTo>
                  <a:lnTo>
                    <a:pt x="216" y="3"/>
                  </a:lnTo>
                  <a:lnTo>
                    <a:pt x="207" y="2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7" y="1"/>
                  </a:lnTo>
                  <a:lnTo>
                    <a:pt x="182" y="3"/>
                  </a:lnTo>
                  <a:lnTo>
                    <a:pt x="176" y="4"/>
                  </a:lnTo>
                  <a:lnTo>
                    <a:pt x="170" y="6"/>
                  </a:lnTo>
                  <a:lnTo>
                    <a:pt x="162" y="8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13"/>
                  </a:lnTo>
                  <a:lnTo>
                    <a:pt x="145" y="14"/>
                  </a:lnTo>
                  <a:lnTo>
                    <a:pt x="140" y="14"/>
                  </a:lnTo>
                  <a:lnTo>
                    <a:pt x="133" y="15"/>
                  </a:lnTo>
                  <a:lnTo>
                    <a:pt x="126" y="15"/>
                  </a:lnTo>
                  <a:lnTo>
                    <a:pt x="119" y="16"/>
                  </a:lnTo>
                  <a:lnTo>
                    <a:pt x="111" y="17"/>
                  </a:lnTo>
                  <a:lnTo>
                    <a:pt x="105" y="18"/>
                  </a:lnTo>
                  <a:lnTo>
                    <a:pt x="99" y="19"/>
                  </a:lnTo>
                  <a:lnTo>
                    <a:pt x="93" y="21"/>
                  </a:lnTo>
                  <a:lnTo>
                    <a:pt x="84" y="26"/>
                  </a:lnTo>
                  <a:lnTo>
                    <a:pt x="74" y="31"/>
                  </a:lnTo>
                  <a:lnTo>
                    <a:pt x="65" y="38"/>
                  </a:lnTo>
                  <a:lnTo>
                    <a:pt x="54" y="45"/>
                  </a:lnTo>
                  <a:lnTo>
                    <a:pt x="45" y="51"/>
                  </a:lnTo>
                  <a:lnTo>
                    <a:pt x="38" y="57"/>
                  </a:lnTo>
                  <a:lnTo>
                    <a:pt x="32" y="62"/>
                  </a:lnTo>
                  <a:lnTo>
                    <a:pt x="28" y="68"/>
                  </a:lnTo>
                  <a:lnTo>
                    <a:pt x="24" y="77"/>
                  </a:lnTo>
                  <a:lnTo>
                    <a:pt x="19" y="90"/>
                  </a:lnTo>
                  <a:lnTo>
                    <a:pt x="14" y="103"/>
                  </a:lnTo>
                  <a:lnTo>
                    <a:pt x="9" y="117"/>
                  </a:lnTo>
                  <a:lnTo>
                    <a:pt x="4" y="129"/>
                  </a:lnTo>
                  <a:lnTo>
                    <a:pt x="1" y="141"/>
                  </a:lnTo>
                  <a:lnTo>
                    <a:pt x="0" y="149"/>
                  </a:lnTo>
                  <a:lnTo>
                    <a:pt x="2" y="166"/>
                  </a:lnTo>
                  <a:lnTo>
                    <a:pt x="10" y="186"/>
                  </a:lnTo>
                  <a:lnTo>
                    <a:pt x="16" y="205"/>
                  </a:lnTo>
                  <a:lnTo>
                    <a:pt x="18" y="216"/>
                  </a:lnTo>
                  <a:lnTo>
                    <a:pt x="20" y="227"/>
                  </a:lnTo>
                  <a:lnTo>
                    <a:pt x="27" y="249"/>
                  </a:lnTo>
                  <a:lnTo>
                    <a:pt x="33" y="269"/>
                  </a:lnTo>
                  <a:lnTo>
                    <a:pt x="37" y="278"/>
                  </a:lnTo>
                  <a:lnTo>
                    <a:pt x="28" y="285"/>
                  </a:lnTo>
                  <a:lnTo>
                    <a:pt x="31" y="285"/>
                  </a:lnTo>
                  <a:lnTo>
                    <a:pt x="38" y="285"/>
                  </a:lnTo>
                  <a:lnTo>
                    <a:pt x="45" y="285"/>
                  </a:lnTo>
                  <a:lnTo>
                    <a:pt x="51" y="285"/>
                  </a:lnTo>
                  <a:lnTo>
                    <a:pt x="56" y="284"/>
                  </a:lnTo>
                  <a:lnTo>
                    <a:pt x="65" y="283"/>
                  </a:lnTo>
                  <a:lnTo>
                    <a:pt x="76" y="281"/>
                  </a:lnTo>
                  <a:lnTo>
                    <a:pt x="89" y="278"/>
                  </a:lnTo>
                  <a:lnTo>
                    <a:pt x="101" y="276"/>
                  </a:lnTo>
                  <a:lnTo>
                    <a:pt x="111" y="274"/>
                  </a:lnTo>
                  <a:lnTo>
                    <a:pt x="119" y="273"/>
                  </a:lnTo>
                  <a:lnTo>
                    <a:pt x="122" y="272"/>
                  </a:lnTo>
                  <a:lnTo>
                    <a:pt x="286" y="11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3" name="Freeform 22">
              <a:extLst>
                <a:ext uri="{FF2B5EF4-FFF2-40B4-BE49-F238E27FC236}">
                  <a16:creationId xmlns:a16="http://schemas.microsoft.com/office/drawing/2014/main" id="{CFEB9027-3D86-4D40-8333-DA6BC0B21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885"/>
              <a:ext cx="253" cy="357"/>
            </a:xfrm>
            <a:custGeom>
              <a:avLst/>
              <a:gdLst>
                <a:gd name="T0" fmla="*/ 25 w 253"/>
                <a:gd name="T1" fmla="*/ 101 h 357"/>
                <a:gd name="T2" fmla="*/ 21 w 253"/>
                <a:gd name="T3" fmla="*/ 102 h 357"/>
                <a:gd name="T4" fmla="*/ 12 w 253"/>
                <a:gd name="T5" fmla="*/ 104 h 357"/>
                <a:gd name="T6" fmla="*/ 4 w 253"/>
                <a:gd name="T7" fmla="*/ 108 h 357"/>
                <a:gd name="T8" fmla="*/ 1 w 253"/>
                <a:gd name="T9" fmla="*/ 113 h 357"/>
                <a:gd name="T10" fmla="*/ 1 w 253"/>
                <a:gd name="T11" fmla="*/ 119 h 357"/>
                <a:gd name="T12" fmla="*/ 0 w 253"/>
                <a:gd name="T13" fmla="*/ 127 h 357"/>
                <a:gd name="T14" fmla="*/ 0 w 253"/>
                <a:gd name="T15" fmla="*/ 133 h 357"/>
                <a:gd name="T16" fmla="*/ 2 w 253"/>
                <a:gd name="T17" fmla="*/ 139 h 357"/>
                <a:gd name="T18" fmla="*/ 8 w 253"/>
                <a:gd name="T19" fmla="*/ 144 h 357"/>
                <a:gd name="T20" fmla="*/ 16 w 253"/>
                <a:gd name="T21" fmla="*/ 149 h 357"/>
                <a:gd name="T22" fmla="*/ 24 w 253"/>
                <a:gd name="T23" fmla="*/ 153 h 357"/>
                <a:gd name="T24" fmla="*/ 29 w 253"/>
                <a:gd name="T25" fmla="*/ 155 h 357"/>
                <a:gd name="T26" fmla="*/ 33 w 253"/>
                <a:gd name="T27" fmla="*/ 158 h 357"/>
                <a:gd name="T28" fmla="*/ 38 w 253"/>
                <a:gd name="T29" fmla="*/ 163 h 357"/>
                <a:gd name="T30" fmla="*/ 44 w 253"/>
                <a:gd name="T31" fmla="*/ 169 h 357"/>
                <a:gd name="T32" fmla="*/ 48 w 253"/>
                <a:gd name="T33" fmla="*/ 176 h 357"/>
                <a:gd name="T34" fmla="*/ 52 w 253"/>
                <a:gd name="T35" fmla="*/ 180 h 357"/>
                <a:gd name="T36" fmla="*/ 59 w 253"/>
                <a:gd name="T37" fmla="*/ 183 h 357"/>
                <a:gd name="T38" fmla="*/ 65 w 253"/>
                <a:gd name="T39" fmla="*/ 187 h 357"/>
                <a:gd name="T40" fmla="*/ 72 w 253"/>
                <a:gd name="T41" fmla="*/ 192 h 357"/>
                <a:gd name="T42" fmla="*/ 80 w 253"/>
                <a:gd name="T43" fmla="*/ 216 h 357"/>
                <a:gd name="T44" fmla="*/ 77 w 253"/>
                <a:gd name="T45" fmla="*/ 237 h 357"/>
                <a:gd name="T46" fmla="*/ 71 w 253"/>
                <a:gd name="T47" fmla="*/ 253 h 357"/>
                <a:gd name="T48" fmla="*/ 67 w 253"/>
                <a:gd name="T49" fmla="*/ 258 h 357"/>
                <a:gd name="T50" fmla="*/ 69 w 253"/>
                <a:gd name="T51" fmla="*/ 258 h 357"/>
                <a:gd name="T52" fmla="*/ 73 w 253"/>
                <a:gd name="T53" fmla="*/ 259 h 357"/>
                <a:gd name="T54" fmla="*/ 78 w 253"/>
                <a:gd name="T55" fmla="*/ 261 h 357"/>
                <a:gd name="T56" fmla="*/ 85 w 253"/>
                <a:gd name="T57" fmla="*/ 262 h 357"/>
                <a:gd name="T58" fmla="*/ 93 w 253"/>
                <a:gd name="T59" fmla="*/ 264 h 357"/>
                <a:gd name="T60" fmla="*/ 99 w 253"/>
                <a:gd name="T61" fmla="*/ 266 h 357"/>
                <a:gd name="T62" fmla="*/ 104 w 253"/>
                <a:gd name="T63" fmla="*/ 268 h 357"/>
                <a:gd name="T64" fmla="*/ 107 w 253"/>
                <a:gd name="T65" fmla="*/ 269 h 357"/>
                <a:gd name="T66" fmla="*/ 110 w 253"/>
                <a:gd name="T67" fmla="*/ 270 h 357"/>
                <a:gd name="T68" fmla="*/ 114 w 253"/>
                <a:gd name="T69" fmla="*/ 271 h 357"/>
                <a:gd name="T70" fmla="*/ 120 w 253"/>
                <a:gd name="T71" fmla="*/ 271 h 357"/>
                <a:gd name="T72" fmla="*/ 126 w 253"/>
                <a:gd name="T73" fmla="*/ 272 h 357"/>
                <a:gd name="T74" fmla="*/ 131 w 253"/>
                <a:gd name="T75" fmla="*/ 273 h 357"/>
                <a:gd name="T76" fmla="*/ 136 w 253"/>
                <a:gd name="T77" fmla="*/ 273 h 357"/>
                <a:gd name="T78" fmla="*/ 139 w 253"/>
                <a:gd name="T79" fmla="*/ 274 h 357"/>
                <a:gd name="T80" fmla="*/ 140 w 253"/>
                <a:gd name="T81" fmla="*/ 274 h 357"/>
                <a:gd name="T82" fmla="*/ 193 w 253"/>
                <a:gd name="T83" fmla="*/ 357 h 357"/>
                <a:gd name="T84" fmla="*/ 199 w 253"/>
                <a:gd name="T85" fmla="*/ 312 h 357"/>
                <a:gd name="T86" fmla="*/ 184 w 253"/>
                <a:gd name="T87" fmla="*/ 265 h 357"/>
                <a:gd name="T88" fmla="*/ 211 w 253"/>
                <a:gd name="T89" fmla="*/ 234 h 357"/>
                <a:gd name="T90" fmla="*/ 193 w 253"/>
                <a:gd name="T91" fmla="*/ 186 h 357"/>
                <a:gd name="T92" fmla="*/ 248 w 253"/>
                <a:gd name="T93" fmla="*/ 119 h 357"/>
                <a:gd name="T94" fmla="*/ 253 w 253"/>
                <a:gd name="T95" fmla="*/ 69 h 357"/>
                <a:gd name="T96" fmla="*/ 234 w 253"/>
                <a:gd name="T97" fmla="*/ 14 h 357"/>
                <a:gd name="T98" fmla="*/ 212 w 253"/>
                <a:gd name="T99" fmla="*/ 0 h 357"/>
                <a:gd name="T100" fmla="*/ 196 w 253"/>
                <a:gd name="T101" fmla="*/ 19 h 357"/>
                <a:gd name="T102" fmla="*/ 178 w 253"/>
                <a:gd name="T103" fmla="*/ 14 h 357"/>
                <a:gd name="T104" fmla="*/ 155 w 253"/>
                <a:gd name="T105" fmla="*/ 23 h 357"/>
                <a:gd name="T106" fmla="*/ 118 w 253"/>
                <a:gd name="T107" fmla="*/ 48 h 357"/>
                <a:gd name="T108" fmla="*/ 116 w 253"/>
                <a:gd name="T109" fmla="*/ 17 h 357"/>
                <a:gd name="T110" fmla="*/ 79 w 253"/>
                <a:gd name="T111" fmla="*/ 56 h 357"/>
                <a:gd name="T112" fmla="*/ 60 w 253"/>
                <a:gd name="T113" fmla="*/ 45 h 357"/>
                <a:gd name="T114" fmla="*/ 30 w 253"/>
                <a:gd name="T115" fmla="*/ 64 h 357"/>
                <a:gd name="T116" fmla="*/ 25 w 253"/>
                <a:gd name="T117" fmla="*/ 101 h 3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3"/>
                <a:gd name="T178" fmla="*/ 0 h 357"/>
                <a:gd name="T179" fmla="*/ 253 w 253"/>
                <a:gd name="T180" fmla="*/ 357 h 3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3" h="357">
                  <a:moveTo>
                    <a:pt x="25" y="101"/>
                  </a:moveTo>
                  <a:lnTo>
                    <a:pt x="21" y="102"/>
                  </a:lnTo>
                  <a:lnTo>
                    <a:pt x="12" y="104"/>
                  </a:lnTo>
                  <a:lnTo>
                    <a:pt x="4" y="108"/>
                  </a:lnTo>
                  <a:lnTo>
                    <a:pt x="1" y="113"/>
                  </a:lnTo>
                  <a:lnTo>
                    <a:pt x="1" y="119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2" y="139"/>
                  </a:lnTo>
                  <a:lnTo>
                    <a:pt x="8" y="144"/>
                  </a:lnTo>
                  <a:lnTo>
                    <a:pt x="16" y="149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3" y="158"/>
                  </a:lnTo>
                  <a:lnTo>
                    <a:pt x="38" y="163"/>
                  </a:lnTo>
                  <a:lnTo>
                    <a:pt x="44" y="169"/>
                  </a:lnTo>
                  <a:lnTo>
                    <a:pt x="48" y="176"/>
                  </a:lnTo>
                  <a:lnTo>
                    <a:pt x="52" y="180"/>
                  </a:lnTo>
                  <a:lnTo>
                    <a:pt x="59" y="183"/>
                  </a:lnTo>
                  <a:lnTo>
                    <a:pt x="65" y="187"/>
                  </a:lnTo>
                  <a:lnTo>
                    <a:pt x="72" y="192"/>
                  </a:lnTo>
                  <a:lnTo>
                    <a:pt x="80" y="216"/>
                  </a:lnTo>
                  <a:lnTo>
                    <a:pt x="77" y="237"/>
                  </a:lnTo>
                  <a:lnTo>
                    <a:pt x="71" y="253"/>
                  </a:lnTo>
                  <a:lnTo>
                    <a:pt x="67" y="258"/>
                  </a:lnTo>
                  <a:lnTo>
                    <a:pt x="69" y="258"/>
                  </a:lnTo>
                  <a:lnTo>
                    <a:pt x="73" y="259"/>
                  </a:lnTo>
                  <a:lnTo>
                    <a:pt x="78" y="261"/>
                  </a:lnTo>
                  <a:lnTo>
                    <a:pt x="85" y="262"/>
                  </a:lnTo>
                  <a:lnTo>
                    <a:pt x="93" y="264"/>
                  </a:lnTo>
                  <a:lnTo>
                    <a:pt x="99" y="266"/>
                  </a:lnTo>
                  <a:lnTo>
                    <a:pt x="104" y="268"/>
                  </a:lnTo>
                  <a:lnTo>
                    <a:pt x="107" y="269"/>
                  </a:lnTo>
                  <a:lnTo>
                    <a:pt x="110" y="270"/>
                  </a:lnTo>
                  <a:lnTo>
                    <a:pt x="114" y="271"/>
                  </a:lnTo>
                  <a:lnTo>
                    <a:pt x="120" y="271"/>
                  </a:lnTo>
                  <a:lnTo>
                    <a:pt x="126" y="272"/>
                  </a:lnTo>
                  <a:lnTo>
                    <a:pt x="131" y="273"/>
                  </a:lnTo>
                  <a:lnTo>
                    <a:pt x="136" y="273"/>
                  </a:lnTo>
                  <a:lnTo>
                    <a:pt x="139" y="274"/>
                  </a:lnTo>
                  <a:lnTo>
                    <a:pt x="140" y="274"/>
                  </a:lnTo>
                  <a:lnTo>
                    <a:pt x="193" y="357"/>
                  </a:lnTo>
                  <a:lnTo>
                    <a:pt x="199" y="312"/>
                  </a:lnTo>
                  <a:lnTo>
                    <a:pt x="184" y="265"/>
                  </a:lnTo>
                  <a:lnTo>
                    <a:pt x="211" y="234"/>
                  </a:lnTo>
                  <a:lnTo>
                    <a:pt x="193" y="186"/>
                  </a:lnTo>
                  <a:lnTo>
                    <a:pt x="248" y="119"/>
                  </a:lnTo>
                  <a:lnTo>
                    <a:pt x="253" y="69"/>
                  </a:lnTo>
                  <a:lnTo>
                    <a:pt x="234" y="14"/>
                  </a:lnTo>
                  <a:lnTo>
                    <a:pt x="212" y="0"/>
                  </a:lnTo>
                  <a:lnTo>
                    <a:pt x="196" y="19"/>
                  </a:lnTo>
                  <a:lnTo>
                    <a:pt x="178" y="14"/>
                  </a:lnTo>
                  <a:lnTo>
                    <a:pt x="155" y="23"/>
                  </a:lnTo>
                  <a:lnTo>
                    <a:pt x="118" y="48"/>
                  </a:lnTo>
                  <a:lnTo>
                    <a:pt x="116" y="17"/>
                  </a:lnTo>
                  <a:lnTo>
                    <a:pt x="79" y="56"/>
                  </a:lnTo>
                  <a:lnTo>
                    <a:pt x="60" y="45"/>
                  </a:lnTo>
                  <a:lnTo>
                    <a:pt x="30" y="64"/>
                  </a:lnTo>
                  <a:lnTo>
                    <a:pt x="25" y="101"/>
                  </a:lnTo>
                  <a:close/>
                </a:path>
              </a:pathLst>
            </a:custGeom>
            <a:solidFill>
              <a:srgbClr val="CD9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4" name="Freeform 23">
              <a:extLst>
                <a:ext uri="{FF2B5EF4-FFF2-40B4-BE49-F238E27FC236}">
                  <a16:creationId xmlns:a16="http://schemas.microsoft.com/office/drawing/2014/main" id="{3495057B-9850-48D1-9A85-8D5F9CE7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192"/>
              <a:ext cx="394" cy="165"/>
            </a:xfrm>
            <a:custGeom>
              <a:avLst/>
              <a:gdLst>
                <a:gd name="T0" fmla="*/ 4 w 394"/>
                <a:gd name="T1" fmla="*/ 125 h 165"/>
                <a:gd name="T2" fmla="*/ 14 w 394"/>
                <a:gd name="T3" fmla="*/ 137 h 165"/>
                <a:gd name="T4" fmla="*/ 28 w 394"/>
                <a:gd name="T5" fmla="*/ 152 h 165"/>
                <a:gd name="T6" fmla="*/ 38 w 394"/>
                <a:gd name="T7" fmla="*/ 163 h 165"/>
                <a:gd name="T8" fmla="*/ 45 w 394"/>
                <a:gd name="T9" fmla="*/ 165 h 165"/>
                <a:gd name="T10" fmla="*/ 64 w 394"/>
                <a:gd name="T11" fmla="*/ 162 h 165"/>
                <a:gd name="T12" fmla="*/ 89 w 394"/>
                <a:gd name="T13" fmla="*/ 156 h 165"/>
                <a:gd name="T14" fmla="*/ 109 w 394"/>
                <a:gd name="T15" fmla="*/ 151 h 165"/>
                <a:gd name="T16" fmla="*/ 117 w 394"/>
                <a:gd name="T17" fmla="*/ 148 h 165"/>
                <a:gd name="T18" fmla="*/ 140 w 394"/>
                <a:gd name="T19" fmla="*/ 141 h 165"/>
                <a:gd name="T20" fmla="*/ 169 w 394"/>
                <a:gd name="T21" fmla="*/ 133 h 165"/>
                <a:gd name="T22" fmla="*/ 190 w 394"/>
                <a:gd name="T23" fmla="*/ 128 h 165"/>
                <a:gd name="T24" fmla="*/ 213 w 394"/>
                <a:gd name="T25" fmla="*/ 87 h 165"/>
                <a:gd name="T26" fmla="*/ 243 w 394"/>
                <a:gd name="T27" fmla="*/ 85 h 165"/>
                <a:gd name="T28" fmla="*/ 247 w 394"/>
                <a:gd name="T29" fmla="*/ 104 h 165"/>
                <a:gd name="T30" fmla="*/ 257 w 394"/>
                <a:gd name="T31" fmla="*/ 103 h 165"/>
                <a:gd name="T32" fmla="*/ 267 w 394"/>
                <a:gd name="T33" fmla="*/ 91 h 165"/>
                <a:gd name="T34" fmla="*/ 259 w 394"/>
                <a:gd name="T35" fmla="*/ 53 h 165"/>
                <a:gd name="T36" fmla="*/ 309 w 394"/>
                <a:gd name="T37" fmla="*/ 53 h 165"/>
                <a:gd name="T38" fmla="*/ 306 w 394"/>
                <a:gd name="T39" fmla="*/ 80 h 165"/>
                <a:gd name="T40" fmla="*/ 306 w 394"/>
                <a:gd name="T41" fmla="*/ 113 h 165"/>
                <a:gd name="T42" fmla="*/ 313 w 394"/>
                <a:gd name="T43" fmla="*/ 124 h 165"/>
                <a:gd name="T44" fmla="*/ 320 w 394"/>
                <a:gd name="T45" fmla="*/ 125 h 165"/>
                <a:gd name="T46" fmla="*/ 326 w 394"/>
                <a:gd name="T47" fmla="*/ 113 h 165"/>
                <a:gd name="T48" fmla="*/ 328 w 394"/>
                <a:gd name="T49" fmla="*/ 104 h 165"/>
                <a:gd name="T50" fmla="*/ 393 w 394"/>
                <a:gd name="T51" fmla="*/ 29 h 165"/>
                <a:gd name="T52" fmla="*/ 392 w 394"/>
                <a:gd name="T53" fmla="*/ 7 h 165"/>
                <a:gd name="T54" fmla="*/ 380 w 394"/>
                <a:gd name="T55" fmla="*/ 4 h 165"/>
                <a:gd name="T56" fmla="*/ 365 w 394"/>
                <a:gd name="T57" fmla="*/ 1 h 165"/>
                <a:gd name="T58" fmla="*/ 351 w 394"/>
                <a:gd name="T59" fmla="*/ 0 h 165"/>
                <a:gd name="T60" fmla="*/ 342 w 394"/>
                <a:gd name="T61" fmla="*/ 1 h 165"/>
                <a:gd name="T62" fmla="*/ 325 w 394"/>
                <a:gd name="T63" fmla="*/ 2 h 165"/>
                <a:gd name="T64" fmla="*/ 314 w 394"/>
                <a:gd name="T65" fmla="*/ 2 h 165"/>
                <a:gd name="T66" fmla="*/ 300 w 394"/>
                <a:gd name="T67" fmla="*/ 2 h 165"/>
                <a:gd name="T68" fmla="*/ 288 w 394"/>
                <a:gd name="T69" fmla="*/ 1 h 165"/>
                <a:gd name="T70" fmla="*/ 274 w 394"/>
                <a:gd name="T71" fmla="*/ 2 h 165"/>
                <a:gd name="T72" fmla="*/ 256 w 394"/>
                <a:gd name="T73" fmla="*/ 12 h 165"/>
                <a:gd name="T74" fmla="*/ 242 w 394"/>
                <a:gd name="T75" fmla="*/ 25 h 165"/>
                <a:gd name="T76" fmla="*/ 232 w 394"/>
                <a:gd name="T77" fmla="*/ 30 h 165"/>
                <a:gd name="T78" fmla="*/ 216 w 394"/>
                <a:gd name="T79" fmla="*/ 29 h 165"/>
                <a:gd name="T80" fmla="*/ 206 w 394"/>
                <a:gd name="T81" fmla="*/ 29 h 165"/>
                <a:gd name="T82" fmla="*/ 187 w 394"/>
                <a:gd name="T83" fmla="*/ 29 h 165"/>
                <a:gd name="T84" fmla="*/ 159 w 394"/>
                <a:gd name="T85" fmla="*/ 30 h 165"/>
                <a:gd name="T86" fmla="*/ 132 w 394"/>
                <a:gd name="T87" fmla="*/ 32 h 165"/>
                <a:gd name="T88" fmla="*/ 113 w 394"/>
                <a:gd name="T89" fmla="*/ 36 h 165"/>
                <a:gd name="T90" fmla="*/ 97 w 394"/>
                <a:gd name="T91" fmla="*/ 42 h 165"/>
                <a:gd name="T92" fmla="*/ 87 w 394"/>
                <a:gd name="T93" fmla="*/ 49 h 165"/>
                <a:gd name="T94" fmla="*/ 81 w 394"/>
                <a:gd name="T95" fmla="*/ 52 h 165"/>
                <a:gd name="T96" fmla="*/ 42 w 394"/>
                <a:gd name="T97" fmla="*/ 39 h 165"/>
                <a:gd name="T98" fmla="*/ 0 w 394"/>
                <a:gd name="T99" fmla="*/ 122 h 1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4"/>
                <a:gd name="T151" fmla="*/ 0 h 165"/>
                <a:gd name="T152" fmla="*/ 394 w 394"/>
                <a:gd name="T153" fmla="*/ 165 h 1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4" h="165">
                  <a:moveTo>
                    <a:pt x="0" y="122"/>
                  </a:moveTo>
                  <a:lnTo>
                    <a:pt x="4" y="125"/>
                  </a:lnTo>
                  <a:lnTo>
                    <a:pt x="8" y="131"/>
                  </a:lnTo>
                  <a:lnTo>
                    <a:pt x="14" y="137"/>
                  </a:lnTo>
                  <a:lnTo>
                    <a:pt x="21" y="144"/>
                  </a:lnTo>
                  <a:lnTo>
                    <a:pt x="28" y="152"/>
                  </a:lnTo>
                  <a:lnTo>
                    <a:pt x="34" y="158"/>
                  </a:lnTo>
                  <a:lnTo>
                    <a:pt x="38" y="163"/>
                  </a:lnTo>
                  <a:lnTo>
                    <a:pt x="41" y="165"/>
                  </a:lnTo>
                  <a:lnTo>
                    <a:pt x="45" y="165"/>
                  </a:lnTo>
                  <a:lnTo>
                    <a:pt x="52" y="164"/>
                  </a:lnTo>
                  <a:lnTo>
                    <a:pt x="64" y="162"/>
                  </a:lnTo>
                  <a:lnTo>
                    <a:pt x="76" y="159"/>
                  </a:lnTo>
                  <a:lnTo>
                    <a:pt x="89" y="156"/>
                  </a:lnTo>
                  <a:lnTo>
                    <a:pt x="100" y="153"/>
                  </a:lnTo>
                  <a:lnTo>
                    <a:pt x="109" y="151"/>
                  </a:lnTo>
                  <a:lnTo>
                    <a:pt x="113" y="150"/>
                  </a:lnTo>
                  <a:lnTo>
                    <a:pt x="117" y="148"/>
                  </a:lnTo>
                  <a:lnTo>
                    <a:pt x="127" y="145"/>
                  </a:lnTo>
                  <a:lnTo>
                    <a:pt x="140" y="141"/>
                  </a:lnTo>
                  <a:lnTo>
                    <a:pt x="154" y="137"/>
                  </a:lnTo>
                  <a:lnTo>
                    <a:pt x="169" y="133"/>
                  </a:lnTo>
                  <a:lnTo>
                    <a:pt x="181" y="130"/>
                  </a:lnTo>
                  <a:lnTo>
                    <a:pt x="190" y="128"/>
                  </a:lnTo>
                  <a:lnTo>
                    <a:pt x="193" y="127"/>
                  </a:lnTo>
                  <a:lnTo>
                    <a:pt x="213" y="87"/>
                  </a:lnTo>
                  <a:lnTo>
                    <a:pt x="243" y="81"/>
                  </a:lnTo>
                  <a:lnTo>
                    <a:pt x="243" y="85"/>
                  </a:lnTo>
                  <a:lnTo>
                    <a:pt x="245" y="94"/>
                  </a:lnTo>
                  <a:lnTo>
                    <a:pt x="247" y="104"/>
                  </a:lnTo>
                  <a:lnTo>
                    <a:pt x="252" y="106"/>
                  </a:lnTo>
                  <a:lnTo>
                    <a:pt x="257" y="103"/>
                  </a:lnTo>
                  <a:lnTo>
                    <a:pt x="263" y="97"/>
                  </a:lnTo>
                  <a:lnTo>
                    <a:pt x="267" y="91"/>
                  </a:lnTo>
                  <a:lnTo>
                    <a:pt x="268" y="89"/>
                  </a:lnTo>
                  <a:lnTo>
                    <a:pt x="259" y="53"/>
                  </a:lnTo>
                  <a:lnTo>
                    <a:pt x="277" y="34"/>
                  </a:lnTo>
                  <a:lnTo>
                    <a:pt x="309" y="53"/>
                  </a:lnTo>
                  <a:lnTo>
                    <a:pt x="308" y="61"/>
                  </a:lnTo>
                  <a:lnTo>
                    <a:pt x="306" y="80"/>
                  </a:lnTo>
                  <a:lnTo>
                    <a:pt x="305" y="100"/>
                  </a:lnTo>
                  <a:lnTo>
                    <a:pt x="306" y="113"/>
                  </a:lnTo>
                  <a:lnTo>
                    <a:pt x="309" y="119"/>
                  </a:lnTo>
                  <a:lnTo>
                    <a:pt x="313" y="124"/>
                  </a:lnTo>
                  <a:lnTo>
                    <a:pt x="316" y="126"/>
                  </a:lnTo>
                  <a:lnTo>
                    <a:pt x="320" y="125"/>
                  </a:lnTo>
                  <a:lnTo>
                    <a:pt x="323" y="121"/>
                  </a:lnTo>
                  <a:lnTo>
                    <a:pt x="326" y="113"/>
                  </a:lnTo>
                  <a:lnTo>
                    <a:pt x="327" y="107"/>
                  </a:lnTo>
                  <a:lnTo>
                    <a:pt x="328" y="104"/>
                  </a:lnTo>
                  <a:lnTo>
                    <a:pt x="355" y="66"/>
                  </a:lnTo>
                  <a:lnTo>
                    <a:pt x="393" y="29"/>
                  </a:lnTo>
                  <a:lnTo>
                    <a:pt x="394" y="7"/>
                  </a:lnTo>
                  <a:lnTo>
                    <a:pt x="392" y="7"/>
                  </a:lnTo>
                  <a:lnTo>
                    <a:pt x="387" y="6"/>
                  </a:lnTo>
                  <a:lnTo>
                    <a:pt x="380" y="4"/>
                  </a:lnTo>
                  <a:lnTo>
                    <a:pt x="373" y="3"/>
                  </a:lnTo>
                  <a:lnTo>
                    <a:pt x="365" y="1"/>
                  </a:lnTo>
                  <a:lnTo>
                    <a:pt x="357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2" y="1"/>
                  </a:lnTo>
                  <a:lnTo>
                    <a:pt x="333" y="2"/>
                  </a:lnTo>
                  <a:lnTo>
                    <a:pt x="325" y="2"/>
                  </a:lnTo>
                  <a:lnTo>
                    <a:pt x="319" y="2"/>
                  </a:lnTo>
                  <a:lnTo>
                    <a:pt x="314" y="2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294" y="2"/>
                  </a:lnTo>
                  <a:lnTo>
                    <a:pt x="288" y="1"/>
                  </a:lnTo>
                  <a:lnTo>
                    <a:pt x="281" y="1"/>
                  </a:lnTo>
                  <a:lnTo>
                    <a:pt x="274" y="2"/>
                  </a:lnTo>
                  <a:lnTo>
                    <a:pt x="266" y="6"/>
                  </a:lnTo>
                  <a:lnTo>
                    <a:pt x="256" y="12"/>
                  </a:lnTo>
                  <a:lnTo>
                    <a:pt x="248" y="20"/>
                  </a:lnTo>
                  <a:lnTo>
                    <a:pt x="242" y="25"/>
                  </a:lnTo>
                  <a:lnTo>
                    <a:pt x="238" y="29"/>
                  </a:lnTo>
                  <a:lnTo>
                    <a:pt x="232" y="30"/>
                  </a:lnTo>
                  <a:lnTo>
                    <a:pt x="224" y="30"/>
                  </a:lnTo>
                  <a:lnTo>
                    <a:pt x="216" y="29"/>
                  </a:lnTo>
                  <a:lnTo>
                    <a:pt x="211" y="29"/>
                  </a:lnTo>
                  <a:lnTo>
                    <a:pt x="206" y="29"/>
                  </a:lnTo>
                  <a:lnTo>
                    <a:pt x="198" y="29"/>
                  </a:lnTo>
                  <a:lnTo>
                    <a:pt x="187" y="29"/>
                  </a:lnTo>
                  <a:lnTo>
                    <a:pt x="173" y="30"/>
                  </a:lnTo>
                  <a:lnTo>
                    <a:pt x="159" y="30"/>
                  </a:lnTo>
                  <a:lnTo>
                    <a:pt x="145" y="31"/>
                  </a:lnTo>
                  <a:lnTo>
                    <a:pt x="132" y="32"/>
                  </a:lnTo>
                  <a:lnTo>
                    <a:pt x="121" y="34"/>
                  </a:lnTo>
                  <a:lnTo>
                    <a:pt x="113" y="36"/>
                  </a:lnTo>
                  <a:lnTo>
                    <a:pt x="104" y="39"/>
                  </a:lnTo>
                  <a:lnTo>
                    <a:pt x="97" y="42"/>
                  </a:lnTo>
                  <a:lnTo>
                    <a:pt x="91" y="46"/>
                  </a:lnTo>
                  <a:lnTo>
                    <a:pt x="87" y="49"/>
                  </a:lnTo>
                  <a:lnTo>
                    <a:pt x="83" y="51"/>
                  </a:lnTo>
                  <a:lnTo>
                    <a:pt x="81" y="52"/>
                  </a:lnTo>
                  <a:lnTo>
                    <a:pt x="80" y="53"/>
                  </a:lnTo>
                  <a:lnTo>
                    <a:pt x="42" y="39"/>
                  </a:lnTo>
                  <a:lnTo>
                    <a:pt x="10" y="7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CD9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5" name="Freeform 24">
              <a:extLst>
                <a:ext uri="{FF2B5EF4-FFF2-40B4-BE49-F238E27FC236}">
                  <a16:creationId xmlns:a16="http://schemas.microsoft.com/office/drawing/2014/main" id="{782EDEED-C928-4F70-948E-16601FC87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2510"/>
              <a:ext cx="189" cy="461"/>
            </a:xfrm>
            <a:custGeom>
              <a:avLst/>
              <a:gdLst>
                <a:gd name="T0" fmla="*/ 0 w 189"/>
                <a:gd name="T1" fmla="*/ 3 h 461"/>
                <a:gd name="T2" fmla="*/ 0 w 189"/>
                <a:gd name="T3" fmla="*/ 19 h 461"/>
                <a:gd name="T4" fmla="*/ 1 w 189"/>
                <a:gd name="T5" fmla="*/ 48 h 461"/>
                <a:gd name="T6" fmla="*/ 3 w 189"/>
                <a:gd name="T7" fmla="*/ 75 h 461"/>
                <a:gd name="T8" fmla="*/ 4 w 189"/>
                <a:gd name="T9" fmla="*/ 90 h 461"/>
                <a:gd name="T10" fmla="*/ 6 w 189"/>
                <a:gd name="T11" fmla="*/ 99 h 461"/>
                <a:gd name="T12" fmla="*/ 12 w 189"/>
                <a:gd name="T13" fmla="*/ 120 h 461"/>
                <a:gd name="T14" fmla="*/ 21 w 189"/>
                <a:gd name="T15" fmla="*/ 148 h 461"/>
                <a:gd name="T16" fmla="*/ 29 w 189"/>
                <a:gd name="T17" fmla="*/ 181 h 461"/>
                <a:gd name="T18" fmla="*/ 38 w 189"/>
                <a:gd name="T19" fmla="*/ 214 h 461"/>
                <a:gd name="T20" fmla="*/ 47 w 189"/>
                <a:gd name="T21" fmla="*/ 243 h 461"/>
                <a:gd name="T22" fmla="*/ 52 w 189"/>
                <a:gd name="T23" fmla="*/ 263 h 461"/>
                <a:gd name="T24" fmla="*/ 54 w 189"/>
                <a:gd name="T25" fmla="*/ 270 h 461"/>
                <a:gd name="T26" fmla="*/ 55 w 189"/>
                <a:gd name="T27" fmla="*/ 287 h 461"/>
                <a:gd name="T28" fmla="*/ 56 w 189"/>
                <a:gd name="T29" fmla="*/ 324 h 461"/>
                <a:gd name="T30" fmla="*/ 59 w 189"/>
                <a:gd name="T31" fmla="*/ 363 h 461"/>
                <a:gd name="T32" fmla="*/ 61 w 189"/>
                <a:gd name="T33" fmla="*/ 382 h 461"/>
                <a:gd name="T34" fmla="*/ 67 w 189"/>
                <a:gd name="T35" fmla="*/ 388 h 461"/>
                <a:gd name="T36" fmla="*/ 77 w 189"/>
                <a:gd name="T37" fmla="*/ 398 h 461"/>
                <a:gd name="T38" fmla="*/ 90 w 189"/>
                <a:gd name="T39" fmla="*/ 410 h 461"/>
                <a:gd name="T40" fmla="*/ 106 w 189"/>
                <a:gd name="T41" fmla="*/ 425 h 461"/>
                <a:gd name="T42" fmla="*/ 122 w 189"/>
                <a:gd name="T43" fmla="*/ 439 h 461"/>
                <a:gd name="T44" fmla="*/ 135 w 189"/>
                <a:gd name="T45" fmla="*/ 450 h 461"/>
                <a:gd name="T46" fmla="*/ 145 w 189"/>
                <a:gd name="T47" fmla="*/ 458 h 461"/>
                <a:gd name="T48" fmla="*/ 148 w 189"/>
                <a:gd name="T49" fmla="*/ 461 h 461"/>
                <a:gd name="T50" fmla="*/ 159 w 189"/>
                <a:gd name="T51" fmla="*/ 441 h 461"/>
                <a:gd name="T52" fmla="*/ 189 w 189"/>
                <a:gd name="T53" fmla="*/ 431 h 461"/>
                <a:gd name="T54" fmla="*/ 176 w 189"/>
                <a:gd name="T55" fmla="*/ 413 h 461"/>
                <a:gd name="T56" fmla="*/ 176 w 189"/>
                <a:gd name="T57" fmla="*/ 394 h 461"/>
                <a:gd name="T58" fmla="*/ 148 w 189"/>
                <a:gd name="T59" fmla="*/ 375 h 461"/>
                <a:gd name="T60" fmla="*/ 142 w 189"/>
                <a:gd name="T61" fmla="*/ 366 h 461"/>
                <a:gd name="T62" fmla="*/ 140 w 189"/>
                <a:gd name="T63" fmla="*/ 298 h 461"/>
                <a:gd name="T64" fmla="*/ 137 w 189"/>
                <a:gd name="T65" fmla="*/ 294 h 461"/>
                <a:gd name="T66" fmla="*/ 130 w 189"/>
                <a:gd name="T67" fmla="*/ 284 h 461"/>
                <a:gd name="T68" fmla="*/ 122 w 189"/>
                <a:gd name="T69" fmla="*/ 275 h 461"/>
                <a:gd name="T70" fmla="*/ 117 w 189"/>
                <a:gd name="T71" fmla="*/ 269 h 461"/>
                <a:gd name="T72" fmla="*/ 114 w 189"/>
                <a:gd name="T73" fmla="*/ 261 h 461"/>
                <a:gd name="T74" fmla="*/ 107 w 189"/>
                <a:gd name="T75" fmla="*/ 247 h 461"/>
                <a:gd name="T76" fmla="*/ 101 w 189"/>
                <a:gd name="T77" fmla="*/ 235 h 461"/>
                <a:gd name="T78" fmla="*/ 98 w 189"/>
                <a:gd name="T79" fmla="*/ 228 h 461"/>
                <a:gd name="T80" fmla="*/ 88 w 189"/>
                <a:gd name="T81" fmla="*/ 75 h 461"/>
                <a:gd name="T82" fmla="*/ 74 w 189"/>
                <a:gd name="T83" fmla="*/ 16 h 461"/>
                <a:gd name="T84" fmla="*/ 72 w 189"/>
                <a:gd name="T85" fmla="*/ 14 h 461"/>
                <a:gd name="T86" fmla="*/ 65 w 189"/>
                <a:gd name="T87" fmla="*/ 8 h 461"/>
                <a:gd name="T88" fmla="*/ 56 w 189"/>
                <a:gd name="T89" fmla="*/ 2 h 461"/>
                <a:gd name="T90" fmla="*/ 46 w 189"/>
                <a:gd name="T91" fmla="*/ 0 h 461"/>
                <a:gd name="T92" fmla="*/ 39 w 189"/>
                <a:gd name="T93" fmla="*/ 0 h 461"/>
                <a:gd name="T94" fmla="*/ 32 w 189"/>
                <a:gd name="T95" fmla="*/ 0 h 461"/>
                <a:gd name="T96" fmla="*/ 25 w 189"/>
                <a:gd name="T97" fmla="*/ 1 h 461"/>
                <a:gd name="T98" fmla="*/ 18 w 189"/>
                <a:gd name="T99" fmla="*/ 1 h 461"/>
                <a:gd name="T100" fmla="*/ 10 w 189"/>
                <a:gd name="T101" fmla="*/ 2 h 461"/>
                <a:gd name="T102" fmla="*/ 5 w 189"/>
                <a:gd name="T103" fmla="*/ 3 h 461"/>
                <a:gd name="T104" fmla="*/ 1 w 189"/>
                <a:gd name="T105" fmla="*/ 3 h 461"/>
                <a:gd name="T106" fmla="*/ 0 w 189"/>
                <a:gd name="T107" fmla="*/ 3 h 4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9"/>
                <a:gd name="T163" fmla="*/ 0 h 461"/>
                <a:gd name="T164" fmla="*/ 189 w 189"/>
                <a:gd name="T165" fmla="*/ 461 h 4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9" h="461">
                  <a:moveTo>
                    <a:pt x="0" y="3"/>
                  </a:moveTo>
                  <a:lnTo>
                    <a:pt x="0" y="19"/>
                  </a:lnTo>
                  <a:lnTo>
                    <a:pt x="1" y="48"/>
                  </a:lnTo>
                  <a:lnTo>
                    <a:pt x="3" y="75"/>
                  </a:lnTo>
                  <a:lnTo>
                    <a:pt x="4" y="90"/>
                  </a:lnTo>
                  <a:lnTo>
                    <a:pt x="6" y="99"/>
                  </a:lnTo>
                  <a:lnTo>
                    <a:pt x="12" y="120"/>
                  </a:lnTo>
                  <a:lnTo>
                    <a:pt x="21" y="148"/>
                  </a:lnTo>
                  <a:lnTo>
                    <a:pt x="29" y="181"/>
                  </a:lnTo>
                  <a:lnTo>
                    <a:pt x="38" y="214"/>
                  </a:lnTo>
                  <a:lnTo>
                    <a:pt x="47" y="243"/>
                  </a:lnTo>
                  <a:lnTo>
                    <a:pt x="52" y="263"/>
                  </a:lnTo>
                  <a:lnTo>
                    <a:pt x="54" y="270"/>
                  </a:lnTo>
                  <a:lnTo>
                    <a:pt x="55" y="287"/>
                  </a:lnTo>
                  <a:lnTo>
                    <a:pt x="56" y="324"/>
                  </a:lnTo>
                  <a:lnTo>
                    <a:pt x="59" y="363"/>
                  </a:lnTo>
                  <a:lnTo>
                    <a:pt x="61" y="382"/>
                  </a:lnTo>
                  <a:lnTo>
                    <a:pt x="67" y="388"/>
                  </a:lnTo>
                  <a:lnTo>
                    <a:pt x="77" y="398"/>
                  </a:lnTo>
                  <a:lnTo>
                    <a:pt x="90" y="410"/>
                  </a:lnTo>
                  <a:lnTo>
                    <a:pt x="106" y="425"/>
                  </a:lnTo>
                  <a:lnTo>
                    <a:pt x="122" y="439"/>
                  </a:lnTo>
                  <a:lnTo>
                    <a:pt x="135" y="450"/>
                  </a:lnTo>
                  <a:lnTo>
                    <a:pt x="145" y="458"/>
                  </a:lnTo>
                  <a:lnTo>
                    <a:pt x="148" y="461"/>
                  </a:lnTo>
                  <a:lnTo>
                    <a:pt x="159" y="441"/>
                  </a:lnTo>
                  <a:lnTo>
                    <a:pt x="189" y="431"/>
                  </a:lnTo>
                  <a:lnTo>
                    <a:pt x="176" y="413"/>
                  </a:lnTo>
                  <a:lnTo>
                    <a:pt x="176" y="394"/>
                  </a:lnTo>
                  <a:lnTo>
                    <a:pt x="148" y="375"/>
                  </a:lnTo>
                  <a:lnTo>
                    <a:pt x="142" y="366"/>
                  </a:lnTo>
                  <a:lnTo>
                    <a:pt x="140" y="298"/>
                  </a:lnTo>
                  <a:lnTo>
                    <a:pt x="137" y="294"/>
                  </a:lnTo>
                  <a:lnTo>
                    <a:pt x="130" y="284"/>
                  </a:lnTo>
                  <a:lnTo>
                    <a:pt x="122" y="275"/>
                  </a:lnTo>
                  <a:lnTo>
                    <a:pt x="117" y="269"/>
                  </a:lnTo>
                  <a:lnTo>
                    <a:pt x="114" y="261"/>
                  </a:lnTo>
                  <a:lnTo>
                    <a:pt x="107" y="247"/>
                  </a:lnTo>
                  <a:lnTo>
                    <a:pt x="101" y="235"/>
                  </a:lnTo>
                  <a:lnTo>
                    <a:pt x="98" y="228"/>
                  </a:lnTo>
                  <a:lnTo>
                    <a:pt x="88" y="75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65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1"/>
                  </a:lnTo>
                  <a:lnTo>
                    <a:pt x="10" y="2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9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6" name="Freeform 25">
              <a:extLst>
                <a:ext uri="{FF2B5EF4-FFF2-40B4-BE49-F238E27FC236}">
                  <a16:creationId xmlns:a16="http://schemas.microsoft.com/office/drawing/2014/main" id="{28BB9668-8A3D-4AE4-84F6-E58AB9991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8"/>
              <a:ext cx="484" cy="86"/>
            </a:xfrm>
            <a:custGeom>
              <a:avLst/>
              <a:gdLst>
                <a:gd name="T0" fmla="*/ 67 w 484"/>
                <a:gd name="T1" fmla="*/ 0 h 86"/>
                <a:gd name="T2" fmla="*/ 65 w 484"/>
                <a:gd name="T3" fmla="*/ 1 h 86"/>
                <a:gd name="T4" fmla="*/ 60 w 484"/>
                <a:gd name="T5" fmla="*/ 3 h 86"/>
                <a:gd name="T6" fmla="*/ 53 w 484"/>
                <a:gd name="T7" fmla="*/ 7 h 86"/>
                <a:gd name="T8" fmla="*/ 46 w 484"/>
                <a:gd name="T9" fmla="*/ 11 h 86"/>
                <a:gd name="T10" fmla="*/ 37 w 484"/>
                <a:gd name="T11" fmla="*/ 16 h 86"/>
                <a:gd name="T12" fmla="*/ 30 w 484"/>
                <a:gd name="T13" fmla="*/ 20 h 86"/>
                <a:gd name="T14" fmla="*/ 24 w 484"/>
                <a:gd name="T15" fmla="*/ 24 h 86"/>
                <a:gd name="T16" fmla="*/ 21 w 484"/>
                <a:gd name="T17" fmla="*/ 26 h 86"/>
                <a:gd name="T18" fmla="*/ 15 w 484"/>
                <a:gd name="T19" fmla="*/ 36 h 86"/>
                <a:gd name="T20" fmla="*/ 8 w 484"/>
                <a:gd name="T21" fmla="*/ 54 h 86"/>
                <a:gd name="T22" fmla="*/ 2 w 484"/>
                <a:gd name="T23" fmla="*/ 72 h 86"/>
                <a:gd name="T24" fmla="*/ 0 w 484"/>
                <a:gd name="T25" fmla="*/ 80 h 86"/>
                <a:gd name="T26" fmla="*/ 484 w 484"/>
                <a:gd name="T27" fmla="*/ 86 h 86"/>
                <a:gd name="T28" fmla="*/ 482 w 484"/>
                <a:gd name="T29" fmla="*/ 80 h 86"/>
                <a:gd name="T30" fmla="*/ 476 w 484"/>
                <a:gd name="T31" fmla="*/ 68 h 86"/>
                <a:gd name="T32" fmla="*/ 470 w 484"/>
                <a:gd name="T33" fmla="*/ 53 h 86"/>
                <a:gd name="T34" fmla="*/ 468 w 484"/>
                <a:gd name="T35" fmla="*/ 44 h 86"/>
                <a:gd name="T36" fmla="*/ 466 w 484"/>
                <a:gd name="T37" fmla="*/ 41 h 86"/>
                <a:gd name="T38" fmla="*/ 461 w 484"/>
                <a:gd name="T39" fmla="*/ 34 h 86"/>
                <a:gd name="T40" fmla="*/ 453 w 484"/>
                <a:gd name="T41" fmla="*/ 28 h 86"/>
                <a:gd name="T42" fmla="*/ 444 w 484"/>
                <a:gd name="T43" fmla="*/ 20 h 86"/>
                <a:gd name="T44" fmla="*/ 435 w 484"/>
                <a:gd name="T45" fmla="*/ 12 h 86"/>
                <a:gd name="T46" fmla="*/ 427 w 484"/>
                <a:gd name="T47" fmla="*/ 6 h 86"/>
                <a:gd name="T48" fmla="*/ 421 w 484"/>
                <a:gd name="T49" fmla="*/ 2 h 86"/>
                <a:gd name="T50" fmla="*/ 419 w 484"/>
                <a:gd name="T51" fmla="*/ 0 h 86"/>
                <a:gd name="T52" fmla="*/ 67 w 484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4"/>
                <a:gd name="T82" fmla="*/ 0 h 86"/>
                <a:gd name="T83" fmla="*/ 484 w 484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4" h="86">
                  <a:moveTo>
                    <a:pt x="67" y="0"/>
                  </a:moveTo>
                  <a:lnTo>
                    <a:pt x="65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7" y="16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5" y="36"/>
                  </a:lnTo>
                  <a:lnTo>
                    <a:pt x="8" y="54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484" y="86"/>
                  </a:lnTo>
                  <a:lnTo>
                    <a:pt x="482" y="80"/>
                  </a:lnTo>
                  <a:lnTo>
                    <a:pt x="476" y="68"/>
                  </a:lnTo>
                  <a:lnTo>
                    <a:pt x="470" y="53"/>
                  </a:lnTo>
                  <a:lnTo>
                    <a:pt x="468" y="44"/>
                  </a:lnTo>
                  <a:lnTo>
                    <a:pt x="466" y="41"/>
                  </a:lnTo>
                  <a:lnTo>
                    <a:pt x="461" y="34"/>
                  </a:lnTo>
                  <a:lnTo>
                    <a:pt x="453" y="28"/>
                  </a:lnTo>
                  <a:lnTo>
                    <a:pt x="444" y="20"/>
                  </a:lnTo>
                  <a:lnTo>
                    <a:pt x="435" y="12"/>
                  </a:lnTo>
                  <a:lnTo>
                    <a:pt x="427" y="6"/>
                  </a:lnTo>
                  <a:lnTo>
                    <a:pt x="421" y="2"/>
                  </a:lnTo>
                  <a:lnTo>
                    <a:pt x="419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AB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7" name="Freeform 26">
              <a:extLst>
                <a:ext uri="{FF2B5EF4-FFF2-40B4-BE49-F238E27FC236}">
                  <a16:creationId xmlns:a16="http://schemas.microsoft.com/office/drawing/2014/main" id="{4FE2730C-3B10-41D0-9E58-559125FB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452"/>
              <a:ext cx="510" cy="1124"/>
            </a:xfrm>
            <a:custGeom>
              <a:avLst/>
              <a:gdLst>
                <a:gd name="T0" fmla="*/ 0 w 510"/>
                <a:gd name="T1" fmla="*/ 0 h 1124"/>
                <a:gd name="T2" fmla="*/ 2 w 510"/>
                <a:gd name="T3" fmla="*/ 2 h 1124"/>
                <a:gd name="T4" fmla="*/ 7 w 510"/>
                <a:gd name="T5" fmla="*/ 7 h 1124"/>
                <a:gd name="T6" fmla="*/ 16 w 510"/>
                <a:gd name="T7" fmla="*/ 16 h 1124"/>
                <a:gd name="T8" fmla="*/ 24 w 510"/>
                <a:gd name="T9" fmla="*/ 25 h 1124"/>
                <a:gd name="T10" fmla="*/ 33 w 510"/>
                <a:gd name="T11" fmla="*/ 34 h 1124"/>
                <a:gd name="T12" fmla="*/ 43 w 510"/>
                <a:gd name="T13" fmla="*/ 43 h 1124"/>
                <a:gd name="T14" fmla="*/ 49 w 510"/>
                <a:gd name="T15" fmla="*/ 50 h 1124"/>
                <a:gd name="T16" fmla="*/ 53 w 510"/>
                <a:gd name="T17" fmla="*/ 54 h 1124"/>
                <a:gd name="T18" fmla="*/ 56 w 510"/>
                <a:gd name="T19" fmla="*/ 56 h 1124"/>
                <a:gd name="T20" fmla="*/ 59 w 510"/>
                <a:gd name="T21" fmla="*/ 57 h 1124"/>
                <a:gd name="T22" fmla="*/ 64 w 510"/>
                <a:gd name="T23" fmla="*/ 59 h 1124"/>
                <a:gd name="T24" fmla="*/ 70 w 510"/>
                <a:gd name="T25" fmla="*/ 59 h 1124"/>
                <a:gd name="T26" fmla="*/ 75 w 510"/>
                <a:gd name="T27" fmla="*/ 60 h 1124"/>
                <a:gd name="T28" fmla="*/ 80 w 510"/>
                <a:gd name="T29" fmla="*/ 60 h 1124"/>
                <a:gd name="T30" fmla="*/ 85 w 510"/>
                <a:gd name="T31" fmla="*/ 60 h 1124"/>
                <a:gd name="T32" fmla="*/ 88 w 510"/>
                <a:gd name="T33" fmla="*/ 60 h 1124"/>
                <a:gd name="T34" fmla="*/ 91 w 510"/>
                <a:gd name="T35" fmla="*/ 60 h 1124"/>
                <a:gd name="T36" fmla="*/ 100 w 510"/>
                <a:gd name="T37" fmla="*/ 60 h 1124"/>
                <a:gd name="T38" fmla="*/ 112 w 510"/>
                <a:gd name="T39" fmla="*/ 60 h 1124"/>
                <a:gd name="T40" fmla="*/ 128 w 510"/>
                <a:gd name="T41" fmla="*/ 59 h 1124"/>
                <a:gd name="T42" fmla="*/ 148 w 510"/>
                <a:gd name="T43" fmla="*/ 59 h 1124"/>
                <a:gd name="T44" fmla="*/ 168 w 510"/>
                <a:gd name="T45" fmla="*/ 59 h 1124"/>
                <a:gd name="T46" fmla="*/ 192 w 510"/>
                <a:gd name="T47" fmla="*/ 58 h 1124"/>
                <a:gd name="T48" fmla="*/ 217 w 510"/>
                <a:gd name="T49" fmla="*/ 58 h 1124"/>
                <a:gd name="T50" fmla="*/ 217 w 510"/>
                <a:gd name="T51" fmla="*/ 1124 h 1124"/>
                <a:gd name="T52" fmla="*/ 297 w 510"/>
                <a:gd name="T53" fmla="*/ 1124 h 1124"/>
                <a:gd name="T54" fmla="*/ 297 w 510"/>
                <a:gd name="T55" fmla="*/ 57 h 1124"/>
                <a:gd name="T56" fmla="*/ 327 w 510"/>
                <a:gd name="T57" fmla="*/ 57 h 1124"/>
                <a:gd name="T58" fmla="*/ 355 w 510"/>
                <a:gd name="T59" fmla="*/ 56 h 1124"/>
                <a:gd name="T60" fmla="*/ 380 w 510"/>
                <a:gd name="T61" fmla="*/ 56 h 1124"/>
                <a:gd name="T62" fmla="*/ 403 w 510"/>
                <a:gd name="T63" fmla="*/ 56 h 1124"/>
                <a:gd name="T64" fmla="*/ 420 w 510"/>
                <a:gd name="T65" fmla="*/ 56 h 1124"/>
                <a:gd name="T66" fmla="*/ 435 w 510"/>
                <a:gd name="T67" fmla="*/ 56 h 1124"/>
                <a:gd name="T68" fmla="*/ 444 w 510"/>
                <a:gd name="T69" fmla="*/ 56 h 1124"/>
                <a:gd name="T70" fmla="*/ 447 w 510"/>
                <a:gd name="T71" fmla="*/ 56 h 1124"/>
                <a:gd name="T72" fmla="*/ 448 w 510"/>
                <a:gd name="T73" fmla="*/ 55 h 1124"/>
                <a:gd name="T74" fmla="*/ 452 w 510"/>
                <a:gd name="T75" fmla="*/ 53 h 1124"/>
                <a:gd name="T76" fmla="*/ 459 w 510"/>
                <a:gd name="T77" fmla="*/ 51 h 1124"/>
                <a:gd name="T78" fmla="*/ 465 w 510"/>
                <a:gd name="T79" fmla="*/ 47 h 1124"/>
                <a:gd name="T80" fmla="*/ 472 w 510"/>
                <a:gd name="T81" fmla="*/ 44 h 1124"/>
                <a:gd name="T82" fmla="*/ 478 w 510"/>
                <a:gd name="T83" fmla="*/ 40 h 1124"/>
                <a:gd name="T84" fmla="*/ 483 w 510"/>
                <a:gd name="T85" fmla="*/ 36 h 1124"/>
                <a:gd name="T86" fmla="*/ 486 w 510"/>
                <a:gd name="T87" fmla="*/ 33 h 1124"/>
                <a:gd name="T88" fmla="*/ 491 w 510"/>
                <a:gd name="T89" fmla="*/ 26 h 1124"/>
                <a:gd name="T90" fmla="*/ 499 w 510"/>
                <a:gd name="T91" fmla="*/ 15 h 1124"/>
                <a:gd name="T92" fmla="*/ 507 w 510"/>
                <a:gd name="T93" fmla="*/ 4 h 1124"/>
                <a:gd name="T94" fmla="*/ 510 w 510"/>
                <a:gd name="T95" fmla="*/ 0 h 1124"/>
                <a:gd name="T96" fmla="*/ 0 w 510"/>
                <a:gd name="T97" fmla="*/ 0 h 1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0"/>
                <a:gd name="T148" fmla="*/ 0 h 1124"/>
                <a:gd name="T149" fmla="*/ 510 w 510"/>
                <a:gd name="T150" fmla="*/ 1124 h 1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0" h="1124">
                  <a:moveTo>
                    <a:pt x="0" y="0"/>
                  </a:moveTo>
                  <a:lnTo>
                    <a:pt x="2" y="2"/>
                  </a:lnTo>
                  <a:lnTo>
                    <a:pt x="7" y="7"/>
                  </a:lnTo>
                  <a:lnTo>
                    <a:pt x="16" y="16"/>
                  </a:lnTo>
                  <a:lnTo>
                    <a:pt x="24" y="25"/>
                  </a:lnTo>
                  <a:lnTo>
                    <a:pt x="33" y="34"/>
                  </a:lnTo>
                  <a:lnTo>
                    <a:pt x="43" y="43"/>
                  </a:lnTo>
                  <a:lnTo>
                    <a:pt x="49" y="50"/>
                  </a:lnTo>
                  <a:lnTo>
                    <a:pt x="53" y="54"/>
                  </a:lnTo>
                  <a:lnTo>
                    <a:pt x="56" y="56"/>
                  </a:lnTo>
                  <a:lnTo>
                    <a:pt x="59" y="57"/>
                  </a:lnTo>
                  <a:lnTo>
                    <a:pt x="64" y="59"/>
                  </a:lnTo>
                  <a:lnTo>
                    <a:pt x="70" y="59"/>
                  </a:lnTo>
                  <a:lnTo>
                    <a:pt x="75" y="60"/>
                  </a:lnTo>
                  <a:lnTo>
                    <a:pt x="80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0"/>
                  </a:lnTo>
                  <a:lnTo>
                    <a:pt x="100" y="60"/>
                  </a:lnTo>
                  <a:lnTo>
                    <a:pt x="112" y="60"/>
                  </a:lnTo>
                  <a:lnTo>
                    <a:pt x="128" y="59"/>
                  </a:lnTo>
                  <a:lnTo>
                    <a:pt x="148" y="59"/>
                  </a:lnTo>
                  <a:lnTo>
                    <a:pt x="168" y="59"/>
                  </a:lnTo>
                  <a:lnTo>
                    <a:pt x="192" y="58"/>
                  </a:lnTo>
                  <a:lnTo>
                    <a:pt x="217" y="58"/>
                  </a:lnTo>
                  <a:lnTo>
                    <a:pt x="217" y="1124"/>
                  </a:lnTo>
                  <a:lnTo>
                    <a:pt x="297" y="1124"/>
                  </a:lnTo>
                  <a:lnTo>
                    <a:pt x="297" y="57"/>
                  </a:lnTo>
                  <a:lnTo>
                    <a:pt x="327" y="57"/>
                  </a:lnTo>
                  <a:lnTo>
                    <a:pt x="355" y="56"/>
                  </a:lnTo>
                  <a:lnTo>
                    <a:pt x="380" y="56"/>
                  </a:lnTo>
                  <a:lnTo>
                    <a:pt x="403" y="56"/>
                  </a:lnTo>
                  <a:lnTo>
                    <a:pt x="420" y="56"/>
                  </a:lnTo>
                  <a:lnTo>
                    <a:pt x="435" y="56"/>
                  </a:lnTo>
                  <a:lnTo>
                    <a:pt x="444" y="56"/>
                  </a:lnTo>
                  <a:lnTo>
                    <a:pt x="447" y="56"/>
                  </a:lnTo>
                  <a:lnTo>
                    <a:pt x="448" y="55"/>
                  </a:lnTo>
                  <a:lnTo>
                    <a:pt x="452" y="53"/>
                  </a:lnTo>
                  <a:lnTo>
                    <a:pt x="459" y="51"/>
                  </a:lnTo>
                  <a:lnTo>
                    <a:pt x="465" y="47"/>
                  </a:lnTo>
                  <a:lnTo>
                    <a:pt x="472" y="44"/>
                  </a:lnTo>
                  <a:lnTo>
                    <a:pt x="478" y="40"/>
                  </a:lnTo>
                  <a:lnTo>
                    <a:pt x="483" y="36"/>
                  </a:lnTo>
                  <a:lnTo>
                    <a:pt x="486" y="33"/>
                  </a:lnTo>
                  <a:lnTo>
                    <a:pt x="491" y="26"/>
                  </a:lnTo>
                  <a:lnTo>
                    <a:pt x="499" y="15"/>
                  </a:lnTo>
                  <a:lnTo>
                    <a:pt x="507" y="4"/>
                  </a:lnTo>
                  <a:lnTo>
                    <a:pt x="5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8" name="Freeform 27">
              <a:extLst>
                <a:ext uri="{FF2B5EF4-FFF2-40B4-BE49-F238E27FC236}">
                  <a16:creationId xmlns:a16="http://schemas.microsoft.com/office/drawing/2014/main" id="{B45D0969-028C-4F38-96A8-C2928730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237"/>
              <a:ext cx="538" cy="217"/>
            </a:xfrm>
            <a:custGeom>
              <a:avLst/>
              <a:gdLst>
                <a:gd name="T0" fmla="*/ 530 w 538"/>
                <a:gd name="T1" fmla="*/ 36 h 217"/>
                <a:gd name="T2" fmla="*/ 514 w 538"/>
                <a:gd name="T3" fmla="*/ 0 h 217"/>
                <a:gd name="T4" fmla="*/ 177 w 538"/>
                <a:gd name="T5" fmla="*/ 4 h 217"/>
                <a:gd name="T6" fmla="*/ 157 w 538"/>
                <a:gd name="T7" fmla="*/ 44 h 217"/>
                <a:gd name="T8" fmla="*/ 495 w 538"/>
                <a:gd name="T9" fmla="*/ 42 h 217"/>
                <a:gd name="T10" fmla="*/ 495 w 538"/>
                <a:gd name="T11" fmla="*/ 56 h 217"/>
                <a:gd name="T12" fmla="*/ 494 w 538"/>
                <a:gd name="T13" fmla="*/ 83 h 217"/>
                <a:gd name="T14" fmla="*/ 491 w 538"/>
                <a:gd name="T15" fmla="*/ 115 h 217"/>
                <a:gd name="T16" fmla="*/ 489 w 538"/>
                <a:gd name="T17" fmla="*/ 142 h 217"/>
                <a:gd name="T18" fmla="*/ 36 w 538"/>
                <a:gd name="T19" fmla="*/ 142 h 217"/>
                <a:gd name="T20" fmla="*/ 52 w 538"/>
                <a:gd name="T21" fmla="*/ 48 h 217"/>
                <a:gd name="T22" fmla="*/ 58 w 538"/>
                <a:gd name="T23" fmla="*/ 22 h 217"/>
                <a:gd name="T24" fmla="*/ 17 w 538"/>
                <a:gd name="T25" fmla="*/ 79 h 217"/>
                <a:gd name="T26" fmla="*/ 15 w 538"/>
                <a:gd name="T27" fmla="*/ 90 h 217"/>
                <a:gd name="T28" fmla="*/ 9 w 538"/>
                <a:gd name="T29" fmla="*/ 117 h 217"/>
                <a:gd name="T30" fmla="*/ 3 w 538"/>
                <a:gd name="T31" fmla="*/ 145 h 217"/>
                <a:gd name="T32" fmla="*/ 0 w 538"/>
                <a:gd name="T33" fmla="*/ 161 h 217"/>
                <a:gd name="T34" fmla="*/ 3 w 538"/>
                <a:gd name="T35" fmla="*/ 172 h 217"/>
                <a:gd name="T36" fmla="*/ 11 w 538"/>
                <a:gd name="T37" fmla="*/ 191 h 217"/>
                <a:gd name="T38" fmla="*/ 17 w 538"/>
                <a:gd name="T39" fmla="*/ 209 h 217"/>
                <a:gd name="T40" fmla="*/ 20 w 538"/>
                <a:gd name="T41" fmla="*/ 217 h 217"/>
                <a:gd name="T42" fmla="*/ 37 w 538"/>
                <a:gd name="T43" fmla="*/ 217 h 217"/>
                <a:gd name="T44" fmla="*/ 28 w 538"/>
                <a:gd name="T45" fmla="*/ 168 h 217"/>
                <a:gd name="T46" fmla="*/ 29 w 538"/>
                <a:gd name="T47" fmla="*/ 166 h 217"/>
                <a:gd name="T48" fmla="*/ 490 w 538"/>
                <a:gd name="T49" fmla="*/ 166 h 217"/>
                <a:gd name="T50" fmla="*/ 497 w 538"/>
                <a:gd name="T51" fmla="*/ 213 h 217"/>
                <a:gd name="T52" fmla="*/ 502 w 538"/>
                <a:gd name="T53" fmla="*/ 213 h 217"/>
                <a:gd name="T54" fmla="*/ 510 w 538"/>
                <a:gd name="T55" fmla="*/ 213 h 217"/>
                <a:gd name="T56" fmla="*/ 519 w 538"/>
                <a:gd name="T57" fmla="*/ 212 h 217"/>
                <a:gd name="T58" fmla="*/ 526 w 538"/>
                <a:gd name="T59" fmla="*/ 209 h 217"/>
                <a:gd name="T60" fmla="*/ 530 w 538"/>
                <a:gd name="T61" fmla="*/ 190 h 217"/>
                <a:gd name="T62" fmla="*/ 534 w 538"/>
                <a:gd name="T63" fmla="*/ 155 h 217"/>
                <a:gd name="T64" fmla="*/ 537 w 538"/>
                <a:gd name="T65" fmla="*/ 120 h 217"/>
                <a:gd name="T66" fmla="*/ 538 w 538"/>
                <a:gd name="T67" fmla="*/ 105 h 217"/>
                <a:gd name="T68" fmla="*/ 530 w 538"/>
                <a:gd name="T69" fmla="*/ 36 h 2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8"/>
                <a:gd name="T106" fmla="*/ 0 h 217"/>
                <a:gd name="T107" fmla="*/ 538 w 538"/>
                <a:gd name="T108" fmla="*/ 217 h 2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8" h="217">
                  <a:moveTo>
                    <a:pt x="530" y="36"/>
                  </a:moveTo>
                  <a:lnTo>
                    <a:pt x="514" y="0"/>
                  </a:lnTo>
                  <a:lnTo>
                    <a:pt x="177" y="4"/>
                  </a:lnTo>
                  <a:lnTo>
                    <a:pt x="157" y="44"/>
                  </a:lnTo>
                  <a:lnTo>
                    <a:pt x="495" y="42"/>
                  </a:lnTo>
                  <a:lnTo>
                    <a:pt x="495" y="56"/>
                  </a:lnTo>
                  <a:lnTo>
                    <a:pt x="494" y="83"/>
                  </a:lnTo>
                  <a:lnTo>
                    <a:pt x="491" y="115"/>
                  </a:lnTo>
                  <a:lnTo>
                    <a:pt x="489" y="142"/>
                  </a:lnTo>
                  <a:lnTo>
                    <a:pt x="36" y="142"/>
                  </a:lnTo>
                  <a:lnTo>
                    <a:pt x="52" y="48"/>
                  </a:lnTo>
                  <a:lnTo>
                    <a:pt x="58" y="22"/>
                  </a:lnTo>
                  <a:lnTo>
                    <a:pt x="17" y="79"/>
                  </a:lnTo>
                  <a:lnTo>
                    <a:pt x="15" y="90"/>
                  </a:lnTo>
                  <a:lnTo>
                    <a:pt x="9" y="117"/>
                  </a:lnTo>
                  <a:lnTo>
                    <a:pt x="3" y="145"/>
                  </a:lnTo>
                  <a:lnTo>
                    <a:pt x="0" y="161"/>
                  </a:lnTo>
                  <a:lnTo>
                    <a:pt x="3" y="172"/>
                  </a:lnTo>
                  <a:lnTo>
                    <a:pt x="11" y="191"/>
                  </a:lnTo>
                  <a:lnTo>
                    <a:pt x="17" y="209"/>
                  </a:lnTo>
                  <a:lnTo>
                    <a:pt x="20" y="217"/>
                  </a:lnTo>
                  <a:lnTo>
                    <a:pt x="37" y="217"/>
                  </a:lnTo>
                  <a:lnTo>
                    <a:pt x="28" y="168"/>
                  </a:lnTo>
                  <a:lnTo>
                    <a:pt x="29" y="166"/>
                  </a:lnTo>
                  <a:lnTo>
                    <a:pt x="490" y="166"/>
                  </a:lnTo>
                  <a:lnTo>
                    <a:pt x="497" y="213"/>
                  </a:lnTo>
                  <a:lnTo>
                    <a:pt x="502" y="213"/>
                  </a:lnTo>
                  <a:lnTo>
                    <a:pt x="510" y="213"/>
                  </a:lnTo>
                  <a:lnTo>
                    <a:pt x="519" y="212"/>
                  </a:lnTo>
                  <a:lnTo>
                    <a:pt x="526" y="209"/>
                  </a:lnTo>
                  <a:lnTo>
                    <a:pt x="530" y="190"/>
                  </a:lnTo>
                  <a:lnTo>
                    <a:pt x="534" y="155"/>
                  </a:lnTo>
                  <a:lnTo>
                    <a:pt x="537" y="120"/>
                  </a:lnTo>
                  <a:lnTo>
                    <a:pt x="538" y="105"/>
                  </a:lnTo>
                  <a:lnTo>
                    <a:pt x="53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9" name="Freeform 28">
              <a:extLst>
                <a:ext uri="{FF2B5EF4-FFF2-40B4-BE49-F238E27FC236}">
                  <a16:creationId xmlns:a16="http://schemas.microsoft.com/office/drawing/2014/main" id="{20415EDD-771E-4F0F-B410-97C62340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536"/>
              <a:ext cx="99" cy="342"/>
            </a:xfrm>
            <a:custGeom>
              <a:avLst/>
              <a:gdLst>
                <a:gd name="T0" fmla="*/ 0 w 99"/>
                <a:gd name="T1" fmla="*/ 15 h 342"/>
                <a:gd name="T2" fmla="*/ 4 w 99"/>
                <a:gd name="T3" fmla="*/ 41 h 342"/>
                <a:gd name="T4" fmla="*/ 12 w 99"/>
                <a:gd name="T5" fmla="*/ 98 h 342"/>
                <a:gd name="T6" fmla="*/ 20 w 99"/>
                <a:gd name="T7" fmla="*/ 159 h 342"/>
                <a:gd name="T8" fmla="*/ 26 w 99"/>
                <a:gd name="T9" fmla="*/ 192 h 342"/>
                <a:gd name="T10" fmla="*/ 26 w 99"/>
                <a:gd name="T11" fmla="*/ 204 h 342"/>
                <a:gd name="T12" fmla="*/ 23 w 99"/>
                <a:gd name="T13" fmla="*/ 219 h 342"/>
                <a:gd name="T14" fmla="*/ 20 w 99"/>
                <a:gd name="T15" fmla="*/ 233 h 342"/>
                <a:gd name="T16" fmla="*/ 18 w 99"/>
                <a:gd name="T17" fmla="*/ 246 h 342"/>
                <a:gd name="T18" fmla="*/ 19 w 99"/>
                <a:gd name="T19" fmla="*/ 262 h 342"/>
                <a:gd name="T20" fmla="*/ 22 w 99"/>
                <a:gd name="T21" fmla="*/ 284 h 342"/>
                <a:gd name="T22" fmla="*/ 25 w 99"/>
                <a:gd name="T23" fmla="*/ 305 h 342"/>
                <a:gd name="T24" fmla="*/ 26 w 99"/>
                <a:gd name="T25" fmla="*/ 315 h 342"/>
                <a:gd name="T26" fmla="*/ 53 w 99"/>
                <a:gd name="T27" fmla="*/ 342 h 342"/>
                <a:gd name="T28" fmla="*/ 74 w 99"/>
                <a:gd name="T29" fmla="*/ 130 h 342"/>
                <a:gd name="T30" fmla="*/ 99 w 99"/>
                <a:gd name="T31" fmla="*/ 0 h 342"/>
                <a:gd name="T32" fmla="*/ 68 w 99"/>
                <a:gd name="T33" fmla="*/ 2 h 342"/>
                <a:gd name="T34" fmla="*/ 0 w 99"/>
                <a:gd name="T35" fmla="*/ 15 h 3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342"/>
                <a:gd name="T56" fmla="*/ 99 w 99"/>
                <a:gd name="T57" fmla="*/ 342 h 3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342">
                  <a:moveTo>
                    <a:pt x="0" y="15"/>
                  </a:moveTo>
                  <a:lnTo>
                    <a:pt x="4" y="41"/>
                  </a:lnTo>
                  <a:lnTo>
                    <a:pt x="12" y="98"/>
                  </a:lnTo>
                  <a:lnTo>
                    <a:pt x="20" y="159"/>
                  </a:lnTo>
                  <a:lnTo>
                    <a:pt x="26" y="192"/>
                  </a:lnTo>
                  <a:lnTo>
                    <a:pt x="26" y="204"/>
                  </a:lnTo>
                  <a:lnTo>
                    <a:pt x="23" y="219"/>
                  </a:lnTo>
                  <a:lnTo>
                    <a:pt x="20" y="233"/>
                  </a:lnTo>
                  <a:lnTo>
                    <a:pt x="18" y="246"/>
                  </a:lnTo>
                  <a:lnTo>
                    <a:pt x="19" y="262"/>
                  </a:lnTo>
                  <a:lnTo>
                    <a:pt x="22" y="284"/>
                  </a:lnTo>
                  <a:lnTo>
                    <a:pt x="25" y="305"/>
                  </a:lnTo>
                  <a:lnTo>
                    <a:pt x="26" y="315"/>
                  </a:lnTo>
                  <a:lnTo>
                    <a:pt x="53" y="342"/>
                  </a:lnTo>
                  <a:lnTo>
                    <a:pt x="74" y="130"/>
                  </a:lnTo>
                  <a:lnTo>
                    <a:pt x="99" y="0"/>
                  </a:lnTo>
                  <a:lnTo>
                    <a:pt x="68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0" name="Freeform 29">
              <a:extLst>
                <a:ext uri="{FF2B5EF4-FFF2-40B4-BE49-F238E27FC236}">
                  <a16:creationId xmlns:a16="http://schemas.microsoft.com/office/drawing/2014/main" id="{6C299BF5-3552-4A35-8C25-F7061A6DC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2532"/>
              <a:ext cx="168" cy="354"/>
            </a:xfrm>
            <a:custGeom>
              <a:avLst/>
              <a:gdLst>
                <a:gd name="T0" fmla="*/ 78 w 168"/>
                <a:gd name="T1" fmla="*/ 6 h 354"/>
                <a:gd name="T2" fmla="*/ 51 w 168"/>
                <a:gd name="T3" fmla="*/ 180 h 354"/>
                <a:gd name="T4" fmla="*/ 49 w 168"/>
                <a:gd name="T5" fmla="*/ 182 h 354"/>
                <a:gd name="T6" fmla="*/ 44 w 168"/>
                <a:gd name="T7" fmla="*/ 188 h 354"/>
                <a:gd name="T8" fmla="*/ 36 w 168"/>
                <a:gd name="T9" fmla="*/ 194 h 354"/>
                <a:gd name="T10" fmla="*/ 28 w 168"/>
                <a:gd name="T11" fmla="*/ 202 h 354"/>
                <a:gd name="T12" fmla="*/ 20 w 168"/>
                <a:gd name="T13" fmla="*/ 211 h 354"/>
                <a:gd name="T14" fmla="*/ 13 w 168"/>
                <a:gd name="T15" fmla="*/ 220 h 354"/>
                <a:gd name="T16" fmla="*/ 10 w 168"/>
                <a:gd name="T17" fmla="*/ 227 h 354"/>
                <a:gd name="T18" fmla="*/ 10 w 168"/>
                <a:gd name="T19" fmla="*/ 231 h 354"/>
                <a:gd name="T20" fmla="*/ 13 w 168"/>
                <a:gd name="T21" fmla="*/ 244 h 354"/>
                <a:gd name="T22" fmla="*/ 11 w 168"/>
                <a:gd name="T23" fmla="*/ 264 h 354"/>
                <a:gd name="T24" fmla="*/ 7 w 168"/>
                <a:gd name="T25" fmla="*/ 281 h 354"/>
                <a:gd name="T26" fmla="*/ 5 w 168"/>
                <a:gd name="T27" fmla="*/ 290 h 354"/>
                <a:gd name="T28" fmla="*/ 13 w 168"/>
                <a:gd name="T29" fmla="*/ 295 h 354"/>
                <a:gd name="T30" fmla="*/ 0 w 168"/>
                <a:gd name="T31" fmla="*/ 335 h 354"/>
                <a:gd name="T32" fmla="*/ 22 w 168"/>
                <a:gd name="T33" fmla="*/ 337 h 354"/>
                <a:gd name="T34" fmla="*/ 29 w 168"/>
                <a:gd name="T35" fmla="*/ 354 h 354"/>
                <a:gd name="T36" fmla="*/ 73 w 168"/>
                <a:gd name="T37" fmla="*/ 300 h 354"/>
                <a:gd name="T38" fmla="*/ 107 w 168"/>
                <a:gd name="T39" fmla="*/ 284 h 354"/>
                <a:gd name="T40" fmla="*/ 115 w 168"/>
                <a:gd name="T41" fmla="*/ 250 h 354"/>
                <a:gd name="T42" fmla="*/ 115 w 168"/>
                <a:gd name="T43" fmla="*/ 169 h 354"/>
                <a:gd name="T44" fmla="*/ 168 w 168"/>
                <a:gd name="T45" fmla="*/ 25 h 354"/>
                <a:gd name="T46" fmla="*/ 126 w 168"/>
                <a:gd name="T47" fmla="*/ 14 h 354"/>
                <a:gd name="T48" fmla="*/ 91 w 168"/>
                <a:gd name="T49" fmla="*/ 0 h 354"/>
                <a:gd name="T50" fmla="*/ 78 w 168"/>
                <a:gd name="T51" fmla="*/ 6 h 3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354"/>
                <a:gd name="T80" fmla="*/ 168 w 168"/>
                <a:gd name="T81" fmla="*/ 354 h 3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354">
                  <a:moveTo>
                    <a:pt x="78" y="6"/>
                  </a:moveTo>
                  <a:lnTo>
                    <a:pt x="51" y="180"/>
                  </a:lnTo>
                  <a:lnTo>
                    <a:pt x="49" y="182"/>
                  </a:lnTo>
                  <a:lnTo>
                    <a:pt x="44" y="188"/>
                  </a:lnTo>
                  <a:lnTo>
                    <a:pt x="36" y="194"/>
                  </a:lnTo>
                  <a:lnTo>
                    <a:pt x="28" y="202"/>
                  </a:lnTo>
                  <a:lnTo>
                    <a:pt x="20" y="211"/>
                  </a:lnTo>
                  <a:lnTo>
                    <a:pt x="13" y="220"/>
                  </a:lnTo>
                  <a:lnTo>
                    <a:pt x="10" y="227"/>
                  </a:lnTo>
                  <a:lnTo>
                    <a:pt x="10" y="231"/>
                  </a:lnTo>
                  <a:lnTo>
                    <a:pt x="13" y="244"/>
                  </a:lnTo>
                  <a:lnTo>
                    <a:pt x="11" y="264"/>
                  </a:lnTo>
                  <a:lnTo>
                    <a:pt x="7" y="281"/>
                  </a:lnTo>
                  <a:lnTo>
                    <a:pt x="5" y="290"/>
                  </a:lnTo>
                  <a:lnTo>
                    <a:pt x="13" y="295"/>
                  </a:lnTo>
                  <a:lnTo>
                    <a:pt x="0" y="335"/>
                  </a:lnTo>
                  <a:lnTo>
                    <a:pt x="22" y="337"/>
                  </a:lnTo>
                  <a:lnTo>
                    <a:pt x="29" y="354"/>
                  </a:lnTo>
                  <a:lnTo>
                    <a:pt x="73" y="300"/>
                  </a:lnTo>
                  <a:lnTo>
                    <a:pt x="107" y="284"/>
                  </a:lnTo>
                  <a:lnTo>
                    <a:pt x="115" y="250"/>
                  </a:lnTo>
                  <a:lnTo>
                    <a:pt x="115" y="169"/>
                  </a:lnTo>
                  <a:lnTo>
                    <a:pt x="168" y="25"/>
                  </a:lnTo>
                  <a:lnTo>
                    <a:pt x="126" y="14"/>
                  </a:lnTo>
                  <a:lnTo>
                    <a:pt x="91" y="0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1" name="Freeform 30">
              <a:extLst>
                <a:ext uri="{FF2B5EF4-FFF2-40B4-BE49-F238E27FC236}">
                  <a16:creationId xmlns:a16="http://schemas.microsoft.com/office/drawing/2014/main" id="{CD37BA6F-8CCA-43AF-B749-D9169519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172"/>
              <a:ext cx="119" cy="334"/>
            </a:xfrm>
            <a:custGeom>
              <a:avLst/>
              <a:gdLst>
                <a:gd name="T0" fmla="*/ 0 w 119"/>
                <a:gd name="T1" fmla="*/ 6 h 334"/>
                <a:gd name="T2" fmla="*/ 1 w 119"/>
                <a:gd name="T3" fmla="*/ 38 h 334"/>
                <a:gd name="T4" fmla="*/ 6 w 119"/>
                <a:gd name="T5" fmla="*/ 83 h 334"/>
                <a:gd name="T6" fmla="*/ 12 w 119"/>
                <a:gd name="T7" fmla="*/ 123 h 334"/>
                <a:gd name="T8" fmla="*/ 17 w 119"/>
                <a:gd name="T9" fmla="*/ 145 h 334"/>
                <a:gd name="T10" fmla="*/ 19 w 119"/>
                <a:gd name="T11" fmla="*/ 155 h 334"/>
                <a:gd name="T12" fmla="*/ 24 w 119"/>
                <a:gd name="T13" fmla="*/ 177 h 334"/>
                <a:gd name="T14" fmla="*/ 30 w 119"/>
                <a:gd name="T15" fmla="*/ 207 h 334"/>
                <a:gd name="T16" fmla="*/ 37 w 119"/>
                <a:gd name="T17" fmla="*/ 242 h 334"/>
                <a:gd name="T18" fmla="*/ 45 w 119"/>
                <a:gd name="T19" fmla="*/ 275 h 334"/>
                <a:gd name="T20" fmla="*/ 50 w 119"/>
                <a:gd name="T21" fmla="*/ 304 h 334"/>
                <a:gd name="T22" fmla="*/ 54 w 119"/>
                <a:gd name="T23" fmla="*/ 325 h 334"/>
                <a:gd name="T24" fmla="*/ 56 w 119"/>
                <a:gd name="T25" fmla="*/ 332 h 334"/>
                <a:gd name="T26" fmla="*/ 110 w 119"/>
                <a:gd name="T27" fmla="*/ 334 h 334"/>
                <a:gd name="T28" fmla="*/ 119 w 119"/>
                <a:gd name="T29" fmla="*/ 16 h 334"/>
                <a:gd name="T30" fmla="*/ 51 w 119"/>
                <a:gd name="T31" fmla="*/ 0 h 334"/>
                <a:gd name="T32" fmla="*/ 0 w 119"/>
                <a:gd name="T33" fmla="*/ 6 h 3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334"/>
                <a:gd name="T53" fmla="*/ 119 w 119"/>
                <a:gd name="T54" fmla="*/ 334 h 3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334">
                  <a:moveTo>
                    <a:pt x="0" y="6"/>
                  </a:moveTo>
                  <a:lnTo>
                    <a:pt x="1" y="38"/>
                  </a:lnTo>
                  <a:lnTo>
                    <a:pt x="6" y="83"/>
                  </a:lnTo>
                  <a:lnTo>
                    <a:pt x="12" y="123"/>
                  </a:lnTo>
                  <a:lnTo>
                    <a:pt x="17" y="145"/>
                  </a:lnTo>
                  <a:lnTo>
                    <a:pt x="19" y="155"/>
                  </a:lnTo>
                  <a:lnTo>
                    <a:pt x="24" y="177"/>
                  </a:lnTo>
                  <a:lnTo>
                    <a:pt x="30" y="207"/>
                  </a:lnTo>
                  <a:lnTo>
                    <a:pt x="37" y="242"/>
                  </a:lnTo>
                  <a:lnTo>
                    <a:pt x="45" y="275"/>
                  </a:lnTo>
                  <a:lnTo>
                    <a:pt x="50" y="304"/>
                  </a:lnTo>
                  <a:lnTo>
                    <a:pt x="54" y="325"/>
                  </a:lnTo>
                  <a:lnTo>
                    <a:pt x="56" y="332"/>
                  </a:lnTo>
                  <a:lnTo>
                    <a:pt x="110" y="334"/>
                  </a:lnTo>
                  <a:lnTo>
                    <a:pt x="119" y="16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2" name="Freeform 31">
              <a:extLst>
                <a:ext uri="{FF2B5EF4-FFF2-40B4-BE49-F238E27FC236}">
                  <a16:creationId xmlns:a16="http://schemas.microsoft.com/office/drawing/2014/main" id="{E93CEB61-A688-479B-8D96-5A7C4516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3175"/>
              <a:ext cx="123" cy="338"/>
            </a:xfrm>
            <a:custGeom>
              <a:avLst/>
              <a:gdLst>
                <a:gd name="T0" fmla="*/ 0 w 123"/>
                <a:gd name="T1" fmla="*/ 3 h 338"/>
                <a:gd name="T2" fmla="*/ 48 w 123"/>
                <a:gd name="T3" fmla="*/ 8 h 338"/>
                <a:gd name="T4" fmla="*/ 120 w 123"/>
                <a:gd name="T5" fmla="*/ 0 h 338"/>
                <a:gd name="T6" fmla="*/ 120 w 123"/>
                <a:gd name="T7" fmla="*/ 6 h 338"/>
                <a:gd name="T8" fmla="*/ 122 w 123"/>
                <a:gd name="T9" fmla="*/ 20 h 338"/>
                <a:gd name="T10" fmla="*/ 123 w 123"/>
                <a:gd name="T11" fmla="*/ 37 h 338"/>
                <a:gd name="T12" fmla="*/ 123 w 123"/>
                <a:gd name="T13" fmla="*/ 54 h 338"/>
                <a:gd name="T14" fmla="*/ 120 w 123"/>
                <a:gd name="T15" fmla="*/ 71 h 338"/>
                <a:gd name="T16" fmla="*/ 111 w 123"/>
                <a:gd name="T17" fmla="*/ 106 h 338"/>
                <a:gd name="T18" fmla="*/ 98 w 123"/>
                <a:gd name="T19" fmla="*/ 151 h 338"/>
                <a:gd name="T20" fmla="*/ 85 w 123"/>
                <a:gd name="T21" fmla="*/ 202 h 338"/>
                <a:gd name="T22" fmla="*/ 70 w 123"/>
                <a:gd name="T23" fmla="*/ 252 h 338"/>
                <a:gd name="T24" fmla="*/ 58 w 123"/>
                <a:gd name="T25" fmla="*/ 296 h 338"/>
                <a:gd name="T26" fmla="*/ 48 w 123"/>
                <a:gd name="T27" fmla="*/ 326 h 338"/>
                <a:gd name="T28" fmla="*/ 45 w 123"/>
                <a:gd name="T29" fmla="*/ 338 h 338"/>
                <a:gd name="T30" fmla="*/ 0 w 123"/>
                <a:gd name="T31" fmla="*/ 329 h 338"/>
                <a:gd name="T32" fmla="*/ 0 w 123"/>
                <a:gd name="T33" fmla="*/ 3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338"/>
                <a:gd name="T53" fmla="*/ 123 w 123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338">
                  <a:moveTo>
                    <a:pt x="0" y="3"/>
                  </a:moveTo>
                  <a:lnTo>
                    <a:pt x="48" y="8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2" y="20"/>
                  </a:lnTo>
                  <a:lnTo>
                    <a:pt x="123" y="37"/>
                  </a:lnTo>
                  <a:lnTo>
                    <a:pt x="123" y="54"/>
                  </a:lnTo>
                  <a:lnTo>
                    <a:pt x="120" y="71"/>
                  </a:lnTo>
                  <a:lnTo>
                    <a:pt x="111" y="106"/>
                  </a:lnTo>
                  <a:lnTo>
                    <a:pt x="98" y="151"/>
                  </a:lnTo>
                  <a:lnTo>
                    <a:pt x="85" y="202"/>
                  </a:lnTo>
                  <a:lnTo>
                    <a:pt x="70" y="252"/>
                  </a:lnTo>
                  <a:lnTo>
                    <a:pt x="58" y="296"/>
                  </a:lnTo>
                  <a:lnTo>
                    <a:pt x="48" y="326"/>
                  </a:lnTo>
                  <a:lnTo>
                    <a:pt x="45" y="338"/>
                  </a:lnTo>
                  <a:lnTo>
                    <a:pt x="0" y="32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3" name="Freeform 32">
              <a:extLst>
                <a:ext uri="{FF2B5EF4-FFF2-40B4-BE49-F238E27FC236}">
                  <a16:creationId xmlns:a16="http://schemas.microsoft.com/office/drawing/2014/main" id="{CB402E79-91AC-4EB2-9C46-5CE23AA3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3499"/>
              <a:ext cx="149" cy="71"/>
            </a:xfrm>
            <a:custGeom>
              <a:avLst/>
              <a:gdLst>
                <a:gd name="T0" fmla="*/ 147 w 149"/>
                <a:gd name="T1" fmla="*/ 17 h 71"/>
                <a:gd name="T2" fmla="*/ 121 w 149"/>
                <a:gd name="T3" fmla="*/ 2 h 71"/>
                <a:gd name="T4" fmla="*/ 97 w 149"/>
                <a:gd name="T5" fmla="*/ 0 h 71"/>
                <a:gd name="T6" fmla="*/ 81 w 149"/>
                <a:gd name="T7" fmla="*/ 6 h 71"/>
                <a:gd name="T8" fmla="*/ 61 w 149"/>
                <a:gd name="T9" fmla="*/ 4 h 71"/>
                <a:gd name="T10" fmla="*/ 43 w 149"/>
                <a:gd name="T11" fmla="*/ 19 h 71"/>
                <a:gd name="T12" fmla="*/ 40 w 149"/>
                <a:gd name="T13" fmla="*/ 18 h 71"/>
                <a:gd name="T14" fmla="*/ 34 w 149"/>
                <a:gd name="T15" fmla="*/ 17 h 71"/>
                <a:gd name="T16" fmla="*/ 26 w 149"/>
                <a:gd name="T17" fmla="*/ 17 h 71"/>
                <a:gd name="T18" fmla="*/ 18 w 149"/>
                <a:gd name="T19" fmla="*/ 21 h 71"/>
                <a:gd name="T20" fmla="*/ 13 w 149"/>
                <a:gd name="T21" fmla="*/ 26 h 71"/>
                <a:gd name="T22" fmla="*/ 8 w 149"/>
                <a:gd name="T23" fmla="*/ 30 h 71"/>
                <a:gd name="T24" fmla="*/ 4 w 149"/>
                <a:gd name="T25" fmla="*/ 36 h 71"/>
                <a:gd name="T26" fmla="*/ 1 w 149"/>
                <a:gd name="T27" fmla="*/ 45 h 71"/>
                <a:gd name="T28" fmla="*/ 0 w 149"/>
                <a:gd name="T29" fmla="*/ 54 h 71"/>
                <a:gd name="T30" fmla="*/ 1 w 149"/>
                <a:gd name="T31" fmla="*/ 63 h 71"/>
                <a:gd name="T32" fmla="*/ 2 w 149"/>
                <a:gd name="T33" fmla="*/ 69 h 71"/>
                <a:gd name="T34" fmla="*/ 3 w 149"/>
                <a:gd name="T35" fmla="*/ 71 h 71"/>
                <a:gd name="T36" fmla="*/ 149 w 149"/>
                <a:gd name="T37" fmla="*/ 71 h 71"/>
                <a:gd name="T38" fmla="*/ 147 w 149"/>
                <a:gd name="T39" fmla="*/ 17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"/>
                <a:gd name="T61" fmla="*/ 0 h 71"/>
                <a:gd name="T62" fmla="*/ 149 w 149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" h="71">
                  <a:moveTo>
                    <a:pt x="147" y="17"/>
                  </a:moveTo>
                  <a:lnTo>
                    <a:pt x="121" y="2"/>
                  </a:lnTo>
                  <a:lnTo>
                    <a:pt x="97" y="0"/>
                  </a:lnTo>
                  <a:lnTo>
                    <a:pt x="81" y="6"/>
                  </a:lnTo>
                  <a:lnTo>
                    <a:pt x="61" y="4"/>
                  </a:lnTo>
                  <a:lnTo>
                    <a:pt x="43" y="19"/>
                  </a:lnTo>
                  <a:lnTo>
                    <a:pt x="40" y="18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8" y="21"/>
                  </a:lnTo>
                  <a:lnTo>
                    <a:pt x="13" y="26"/>
                  </a:lnTo>
                  <a:lnTo>
                    <a:pt x="8" y="30"/>
                  </a:lnTo>
                  <a:lnTo>
                    <a:pt x="4" y="36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1" y="63"/>
                  </a:lnTo>
                  <a:lnTo>
                    <a:pt x="2" y="69"/>
                  </a:lnTo>
                  <a:lnTo>
                    <a:pt x="3" y="71"/>
                  </a:lnTo>
                  <a:lnTo>
                    <a:pt x="149" y="71"/>
                  </a:lnTo>
                  <a:lnTo>
                    <a:pt x="147" y="17"/>
                  </a:lnTo>
                  <a:close/>
                </a:path>
              </a:pathLst>
            </a:custGeom>
            <a:solidFill>
              <a:srgbClr val="FF7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4" name="Freeform 33">
              <a:extLst>
                <a:ext uri="{FF2B5EF4-FFF2-40B4-BE49-F238E27FC236}">
                  <a16:creationId xmlns:a16="http://schemas.microsoft.com/office/drawing/2014/main" id="{69AF025E-1109-4CE8-B49B-E6E2E2D43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501"/>
              <a:ext cx="126" cy="69"/>
            </a:xfrm>
            <a:custGeom>
              <a:avLst/>
              <a:gdLst>
                <a:gd name="T0" fmla="*/ 5 w 126"/>
                <a:gd name="T1" fmla="*/ 7 h 69"/>
                <a:gd name="T2" fmla="*/ 8 w 126"/>
                <a:gd name="T3" fmla="*/ 7 h 69"/>
                <a:gd name="T4" fmla="*/ 11 w 126"/>
                <a:gd name="T5" fmla="*/ 4 h 69"/>
                <a:gd name="T6" fmla="*/ 15 w 126"/>
                <a:gd name="T7" fmla="*/ 3 h 69"/>
                <a:gd name="T8" fmla="*/ 19 w 126"/>
                <a:gd name="T9" fmla="*/ 1 h 69"/>
                <a:gd name="T10" fmla="*/ 24 w 126"/>
                <a:gd name="T11" fmla="*/ 0 h 69"/>
                <a:gd name="T12" fmla="*/ 30 w 126"/>
                <a:gd name="T13" fmla="*/ 0 h 69"/>
                <a:gd name="T14" fmla="*/ 34 w 126"/>
                <a:gd name="T15" fmla="*/ 1 h 69"/>
                <a:gd name="T16" fmla="*/ 39 w 126"/>
                <a:gd name="T17" fmla="*/ 4 h 69"/>
                <a:gd name="T18" fmla="*/ 46 w 126"/>
                <a:gd name="T19" fmla="*/ 11 h 69"/>
                <a:gd name="T20" fmla="*/ 51 w 126"/>
                <a:gd name="T21" fmla="*/ 16 h 69"/>
                <a:gd name="T22" fmla="*/ 53 w 126"/>
                <a:gd name="T23" fmla="*/ 18 h 69"/>
                <a:gd name="T24" fmla="*/ 54 w 126"/>
                <a:gd name="T25" fmla="*/ 19 h 69"/>
                <a:gd name="T26" fmla="*/ 57 w 126"/>
                <a:gd name="T27" fmla="*/ 17 h 69"/>
                <a:gd name="T28" fmla="*/ 61 w 126"/>
                <a:gd name="T29" fmla="*/ 13 h 69"/>
                <a:gd name="T30" fmla="*/ 68 w 126"/>
                <a:gd name="T31" fmla="*/ 11 h 69"/>
                <a:gd name="T32" fmla="*/ 76 w 126"/>
                <a:gd name="T33" fmla="*/ 13 h 69"/>
                <a:gd name="T34" fmla="*/ 84 w 126"/>
                <a:gd name="T35" fmla="*/ 17 h 69"/>
                <a:gd name="T36" fmla="*/ 89 w 126"/>
                <a:gd name="T37" fmla="*/ 18 h 69"/>
                <a:gd name="T38" fmla="*/ 93 w 126"/>
                <a:gd name="T39" fmla="*/ 17 h 69"/>
                <a:gd name="T40" fmla="*/ 97 w 126"/>
                <a:gd name="T41" fmla="*/ 17 h 69"/>
                <a:gd name="T42" fmla="*/ 102 w 126"/>
                <a:gd name="T43" fmla="*/ 18 h 69"/>
                <a:gd name="T44" fmla="*/ 108 w 126"/>
                <a:gd name="T45" fmla="*/ 21 h 69"/>
                <a:gd name="T46" fmla="*/ 113 w 126"/>
                <a:gd name="T47" fmla="*/ 25 h 69"/>
                <a:gd name="T48" fmla="*/ 115 w 126"/>
                <a:gd name="T49" fmla="*/ 26 h 69"/>
                <a:gd name="T50" fmla="*/ 126 w 126"/>
                <a:gd name="T51" fmla="*/ 35 h 69"/>
                <a:gd name="T52" fmla="*/ 123 w 126"/>
                <a:gd name="T53" fmla="*/ 69 h 69"/>
                <a:gd name="T54" fmla="*/ 0 w 126"/>
                <a:gd name="T55" fmla="*/ 69 h 69"/>
                <a:gd name="T56" fmla="*/ 5 w 126"/>
                <a:gd name="T57" fmla="*/ 7 h 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69"/>
                <a:gd name="T89" fmla="*/ 126 w 126"/>
                <a:gd name="T90" fmla="*/ 69 h 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69">
                  <a:moveTo>
                    <a:pt x="5" y="7"/>
                  </a:moveTo>
                  <a:lnTo>
                    <a:pt x="8" y="7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6" y="11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61" y="13"/>
                  </a:lnTo>
                  <a:lnTo>
                    <a:pt x="68" y="11"/>
                  </a:lnTo>
                  <a:lnTo>
                    <a:pt x="76" y="13"/>
                  </a:lnTo>
                  <a:lnTo>
                    <a:pt x="84" y="17"/>
                  </a:lnTo>
                  <a:lnTo>
                    <a:pt x="89" y="18"/>
                  </a:lnTo>
                  <a:lnTo>
                    <a:pt x="93" y="17"/>
                  </a:lnTo>
                  <a:lnTo>
                    <a:pt x="97" y="17"/>
                  </a:lnTo>
                  <a:lnTo>
                    <a:pt x="102" y="18"/>
                  </a:lnTo>
                  <a:lnTo>
                    <a:pt x="108" y="21"/>
                  </a:lnTo>
                  <a:lnTo>
                    <a:pt x="113" y="25"/>
                  </a:lnTo>
                  <a:lnTo>
                    <a:pt x="115" y="26"/>
                  </a:lnTo>
                  <a:lnTo>
                    <a:pt x="126" y="35"/>
                  </a:lnTo>
                  <a:lnTo>
                    <a:pt x="123" y="69"/>
                  </a:lnTo>
                  <a:lnTo>
                    <a:pt x="0" y="6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5" name="Freeform 34">
              <a:extLst>
                <a:ext uri="{FF2B5EF4-FFF2-40B4-BE49-F238E27FC236}">
                  <a16:creationId xmlns:a16="http://schemas.microsoft.com/office/drawing/2014/main" id="{24625B2C-F578-45A7-A033-F9FF87483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115"/>
              <a:ext cx="188" cy="408"/>
            </a:xfrm>
            <a:custGeom>
              <a:avLst/>
              <a:gdLst>
                <a:gd name="T0" fmla="*/ 154 w 188"/>
                <a:gd name="T1" fmla="*/ 0 h 408"/>
                <a:gd name="T2" fmla="*/ 130 w 188"/>
                <a:gd name="T3" fmla="*/ 37 h 408"/>
                <a:gd name="T4" fmla="*/ 126 w 188"/>
                <a:gd name="T5" fmla="*/ 41 h 408"/>
                <a:gd name="T6" fmla="*/ 115 w 188"/>
                <a:gd name="T7" fmla="*/ 53 h 408"/>
                <a:gd name="T8" fmla="*/ 99 w 188"/>
                <a:gd name="T9" fmla="*/ 69 h 408"/>
                <a:gd name="T10" fmla="*/ 80 w 188"/>
                <a:gd name="T11" fmla="*/ 89 h 408"/>
                <a:gd name="T12" fmla="*/ 61 w 188"/>
                <a:gd name="T13" fmla="*/ 110 h 408"/>
                <a:gd name="T14" fmla="*/ 46 w 188"/>
                <a:gd name="T15" fmla="*/ 130 h 408"/>
                <a:gd name="T16" fmla="*/ 33 w 188"/>
                <a:gd name="T17" fmla="*/ 146 h 408"/>
                <a:gd name="T18" fmla="*/ 28 w 188"/>
                <a:gd name="T19" fmla="*/ 158 h 408"/>
                <a:gd name="T20" fmla="*/ 26 w 188"/>
                <a:gd name="T21" fmla="*/ 175 h 408"/>
                <a:gd name="T22" fmla="*/ 22 w 188"/>
                <a:gd name="T23" fmla="*/ 206 h 408"/>
                <a:gd name="T24" fmla="*/ 17 w 188"/>
                <a:gd name="T25" fmla="*/ 245 h 408"/>
                <a:gd name="T26" fmla="*/ 10 w 188"/>
                <a:gd name="T27" fmla="*/ 290 h 408"/>
                <a:gd name="T28" fmla="*/ 5 w 188"/>
                <a:gd name="T29" fmla="*/ 333 h 408"/>
                <a:gd name="T30" fmla="*/ 2 w 188"/>
                <a:gd name="T31" fmla="*/ 370 h 408"/>
                <a:gd name="T32" fmla="*/ 0 w 188"/>
                <a:gd name="T33" fmla="*/ 396 h 408"/>
                <a:gd name="T34" fmla="*/ 1 w 188"/>
                <a:gd name="T35" fmla="*/ 407 h 408"/>
                <a:gd name="T36" fmla="*/ 5 w 188"/>
                <a:gd name="T37" fmla="*/ 408 h 408"/>
                <a:gd name="T38" fmla="*/ 10 w 188"/>
                <a:gd name="T39" fmla="*/ 407 h 408"/>
                <a:gd name="T40" fmla="*/ 16 w 188"/>
                <a:gd name="T41" fmla="*/ 406 h 408"/>
                <a:gd name="T42" fmla="*/ 22 w 188"/>
                <a:gd name="T43" fmla="*/ 404 h 408"/>
                <a:gd name="T44" fmla="*/ 27 w 188"/>
                <a:gd name="T45" fmla="*/ 402 h 408"/>
                <a:gd name="T46" fmla="*/ 32 w 188"/>
                <a:gd name="T47" fmla="*/ 400 h 408"/>
                <a:gd name="T48" fmla="*/ 35 w 188"/>
                <a:gd name="T49" fmla="*/ 398 h 408"/>
                <a:gd name="T50" fmla="*/ 36 w 188"/>
                <a:gd name="T51" fmla="*/ 398 h 408"/>
                <a:gd name="T52" fmla="*/ 38 w 188"/>
                <a:gd name="T53" fmla="*/ 389 h 408"/>
                <a:gd name="T54" fmla="*/ 40 w 188"/>
                <a:gd name="T55" fmla="*/ 364 h 408"/>
                <a:gd name="T56" fmla="*/ 44 w 188"/>
                <a:gd name="T57" fmla="*/ 328 h 408"/>
                <a:gd name="T58" fmla="*/ 49 w 188"/>
                <a:gd name="T59" fmla="*/ 285 h 408"/>
                <a:gd name="T60" fmla="*/ 55 w 188"/>
                <a:gd name="T61" fmla="*/ 240 h 408"/>
                <a:gd name="T62" fmla="*/ 61 w 188"/>
                <a:gd name="T63" fmla="*/ 199 h 408"/>
                <a:gd name="T64" fmla="*/ 69 w 188"/>
                <a:gd name="T65" fmla="*/ 165 h 408"/>
                <a:gd name="T66" fmla="*/ 76 w 188"/>
                <a:gd name="T67" fmla="*/ 144 h 408"/>
                <a:gd name="T68" fmla="*/ 91 w 188"/>
                <a:gd name="T69" fmla="*/ 122 h 408"/>
                <a:gd name="T70" fmla="*/ 108 w 188"/>
                <a:gd name="T71" fmla="*/ 100 h 408"/>
                <a:gd name="T72" fmla="*/ 127 w 188"/>
                <a:gd name="T73" fmla="*/ 79 h 408"/>
                <a:gd name="T74" fmla="*/ 146 w 188"/>
                <a:gd name="T75" fmla="*/ 61 h 408"/>
                <a:gd name="T76" fmla="*/ 162 w 188"/>
                <a:gd name="T77" fmla="*/ 46 h 408"/>
                <a:gd name="T78" fmla="*/ 176 w 188"/>
                <a:gd name="T79" fmla="*/ 34 h 408"/>
                <a:gd name="T80" fmla="*/ 185 w 188"/>
                <a:gd name="T81" fmla="*/ 27 h 408"/>
                <a:gd name="T82" fmla="*/ 188 w 188"/>
                <a:gd name="T83" fmla="*/ 24 h 408"/>
                <a:gd name="T84" fmla="*/ 154 w 188"/>
                <a:gd name="T85" fmla="*/ 0 h 4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408"/>
                <a:gd name="T131" fmla="*/ 188 w 188"/>
                <a:gd name="T132" fmla="*/ 408 h 4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408">
                  <a:moveTo>
                    <a:pt x="154" y="0"/>
                  </a:moveTo>
                  <a:lnTo>
                    <a:pt x="130" y="37"/>
                  </a:lnTo>
                  <a:lnTo>
                    <a:pt x="126" y="41"/>
                  </a:lnTo>
                  <a:lnTo>
                    <a:pt x="115" y="53"/>
                  </a:lnTo>
                  <a:lnTo>
                    <a:pt x="99" y="69"/>
                  </a:lnTo>
                  <a:lnTo>
                    <a:pt x="80" y="89"/>
                  </a:lnTo>
                  <a:lnTo>
                    <a:pt x="61" y="110"/>
                  </a:lnTo>
                  <a:lnTo>
                    <a:pt x="46" y="130"/>
                  </a:lnTo>
                  <a:lnTo>
                    <a:pt x="33" y="146"/>
                  </a:lnTo>
                  <a:lnTo>
                    <a:pt x="28" y="158"/>
                  </a:lnTo>
                  <a:lnTo>
                    <a:pt x="26" y="175"/>
                  </a:lnTo>
                  <a:lnTo>
                    <a:pt x="22" y="206"/>
                  </a:lnTo>
                  <a:lnTo>
                    <a:pt x="17" y="245"/>
                  </a:lnTo>
                  <a:lnTo>
                    <a:pt x="10" y="290"/>
                  </a:lnTo>
                  <a:lnTo>
                    <a:pt x="5" y="333"/>
                  </a:lnTo>
                  <a:lnTo>
                    <a:pt x="2" y="370"/>
                  </a:lnTo>
                  <a:lnTo>
                    <a:pt x="0" y="396"/>
                  </a:lnTo>
                  <a:lnTo>
                    <a:pt x="1" y="407"/>
                  </a:lnTo>
                  <a:lnTo>
                    <a:pt x="5" y="408"/>
                  </a:lnTo>
                  <a:lnTo>
                    <a:pt x="10" y="407"/>
                  </a:lnTo>
                  <a:lnTo>
                    <a:pt x="16" y="406"/>
                  </a:lnTo>
                  <a:lnTo>
                    <a:pt x="22" y="404"/>
                  </a:lnTo>
                  <a:lnTo>
                    <a:pt x="27" y="402"/>
                  </a:lnTo>
                  <a:lnTo>
                    <a:pt x="32" y="400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8" y="389"/>
                  </a:lnTo>
                  <a:lnTo>
                    <a:pt x="40" y="364"/>
                  </a:lnTo>
                  <a:lnTo>
                    <a:pt x="44" y="328"/>
                  </a:lnTo>
                  <a:lnTo>
                    <a:pt x="49" y="285"/>
                  </a:lnTo>
                  <a:lnTo>
                    <a:pt x="55" y="240"/>
                  </a:lnTo>
                  <a:lnTo>
                    <a:pt x="61" y="199"/>
                  </a:lnTo>
                  <a:lnTo>
                    <a:pt x="69" y="165"/>
                  </a:lnTo>
                  <a:lnTo>
                    <a:pt x="76" y="144"/>
                  </a:lnTo>
                  <a:lnTo>
                    <a:pt x="91" y="122"/>
                  </a:lnTo>
                  <a:lnTo>
                    <a:pt x="108" y="100"/>
                  </a:lnTo>
                  <a:lnTo>
                    <a:pt x="127" y="79"/>
                  </a:lnTo>
                  <a:lnTo>
                    <a:pt x="146" y="61"/>
                  </a:lnTo>
                  <a:lnTo>
                    <a:pt x="162" y="46"/>
                  </a:lnTo>
                  <a:lnTo>
                    <a:pt x="176" y="34"/>
                  </a:lnTo>
                  <a:lnTo>
                    <a:pt x="185" y="27"/>
                  </a:lnTo>
                  <a:lnTo>
                    <a:pt x="188" y="2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6" name="Freeform 35">
              <a:extLst>
                <a:ext uri="{FF2B5EF4-FFF2-40B4-BE49-F238E27FC236}">
                  <a16:creationId xmlns:a16="http://schemas.microsoft.com/office/drawing/2014/main" id="{B95807BB-221E-4FE7-A4FF-FB722EBAC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508"/>
              <a:ext cx="122" cy="439"/>
            </a:xfrm>
            <a:custGeom>
              <a:avLst/>
              <a:gdLst>
                <a:gd name="T0" fmla="*/ 0 w 122"/>
                <a:gd name="T1" fmla="*/ 12 h 439"/>
                <a:gd name="T2" fmla="*/ 2 w 122"/>
                <a:gd name="T3" fmla="*/ 31 h 439"/>
                <a:gd name="T4" fmla="*/ 8 w 122"/>
                <a:gd name="T5" fmla="*/ 75 h 439"/>
                <a:gd name="T6" fmla="*/ 16 w 122"/>
                <a:gd name="T7" fmla="*/ 124 h 439"/>
                <a:gd name="T8" fmla="*/ 27 w 122"/>
                <a:gd name="T9" fmla="*/ 155 h 439"/>
                <a:gd name="T10" fmla="*/ 32 w 122"/>
                <a:gd name="T11" fmla="*/ 167 h 439"/>
                <a:gd name="T12" fmla="*/ 36 w 122"/>
                <a:gd name="T13" fmla="*/ 183 h 439"/>
                <a:gd name="T14" fmla="*/ 40 w 122"/>
                <a:gd name="T15" fmla="*/ 203 h 439"/>
                <a:gd name="T16" fmla="*/ 45 w 122"/>
                <a:gd name="T17" fmla="*/ 225 h 439"/>
                <a:gd name="T18" fmla="*/ 49 w 122"/>
                <a:gd name="T19" fmla="*/ 246 h 439"/>
                <a:gd name="T20" fmla="*/ 53 w 122"/>
                <a:gd name="T21" fmla="*/ 265 h 439"/>
                <a:gd name="T22" fmla="*/ 56 w 122"/>
                <a:gd name="T23" fmla="*/ 279 h 439"/>
                <a:gd name="T24" fmla="*/ 58 w 122"/>
                <a:gd name="T25" fmla="*/ 286 h 439"/>
                <a:gd name="T26" fmla="*/ 62 w 122"/>
                <a:gd name="T27" fmla="*/ 305 h 439"/>
                <a:gd name="T28" fmla="*/ 64 w 122"/>
                <a:gd name="T29" fmla="*/ 334 h 439"/>
                <a:gd name="T30" fmla="*/ 66 w 122"/>
                <a:gd name="T31" fmla="*/ 365 h 439"/>
                <a:gd name="T32" fmla="*/ 69 w 122"/>
                <a:gd name="T33" fmla="*/ 380 h 439"/>
                <a:gd name="T34" fmla="*/ 74 w 122"/>
                <a:gd name="T35" fmla="*/ 385 h 439"/>
                <a:gd name="T36" fmla="*/ 80 w 122"/>
                <a:gd name="T37" fmla="*/ 393 h 439"/>
                <a:gd name="T38" fmla="*/ 88 w 122"/>
                <a:gd name="T39" fmla="*/ 403 h 439"/>
                <a:gd name="T40" fmla="*/ 97 w 122"/>
                <a:gd name="T41" fmla="*/ 412 h 439"/>
                <a:gd name="T42" fmla="*/ 107 w 122"/>
                <a:gd name="T43" fmla="*/ 423 h 439"/>
                <a:gd name="T44" fmla="*/ 115 w 122"/>
                <a:gd name="T45" fmla="*/ 431 h 439"/>
                <a:gd name="T46" fmla="*/ 120 w 122"/>
                <a:gd name="T47" fmla="*/ 437 h 439"/>
                <a:gd name="T48" fmla="*/ 122 w 122"/>
                <a:gd name="T49" fmla="*/ 439 h 439"/>
                <a:gd name="T50" fmla="*/ 90 w 122"/>
                <a:gd name="T51" fmla="*/ 361 h 439"/>
                <a:gd name="T52" fmla="*/ 89 w 122"/>
                <a:gd name="T53" fmla="*/ 349 h 439"/>
                <a:gd name="T54" fmla="*/ 88 w 122"/>
                <a:gd name="T55" fmla="*/ 320 h 439"/>
                <a:gd name="T56" fmla="*/ 86 w 122"/>
                <a:gd name="T57" fmla="*/ 283 h 439"/>
                <a:gd name="T58" fmla="*/ 85 w 122"/>
                <a:gd name="T59" fmla="*/ 252 h 439"/>
                <a:gd name="T60" fmla="*/ 83 w 122"/>
                <a:gd name="T61" fmla="*/ 231 h 439"/>
                <a:gd name="T62" fmla="*/ 77 w 122"/>
                <a:gd name="T63" fmla="*/ 200 h 439"/>
                <a:gd name="T64" fmla="*/ 67 w 122"/>
                <a:gd name="T65" fmla="*/ 159 h 439"/>
                <a:gd name="T66" fmla="*/ 57 w 122"/>
                <a:gd name="T67" fmla="*/ 118 h 439"/>
                <a:gd name="T68" fmla="*/ 47 w 122"/>
                <a:gd name="T69" fmla="*/ 76 h 439"/>
                <a:gd name="T70" fmla="*/ 37 w 122"/>
                <a:gd name="T71" fmla="*/ 42 h 439"/>
                <a:gd name="T72" fmla="*/ 31 w 122"/>
                <a:gd name="T73" fmla="*/ 18 h 439"/>
                <a:gd name="T74" fmla="*/ 29 w 122"/>
                <a:gd name="T75" fmla="*/ 9 h 439"/>
                <a:gd name="T76" fmla="*/ 13 w 122"/>
                <a:gd name="T77" fmla="*/ 0 h 439"/>
                <a:gd name="T78" fmla="*/ 0 w 122"/>
                <a:gd name="T79" fmla="*/ 12 h 4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"/>
                <a:gd name="T121" fmla="*/ 0 h 439"/>
                <a:gd name="T122" fmla="*/ 122 w 122"/>
                <a:gd name="T123" fmla="*/ 439 h 4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" h="439">
                  <a:moveTo>
                    <a:pt x="0" y="12"/>
                  </a:moveTo>
                  <a:lnTo>
                    <a:pt x="2" y="31"/>
                  </a:lnTo>
                  <a:lnTo>
                    <a:pt x="8" y="75"/>
                  </a:lnTo>
                  <a:lnTo>
                    <a:pt x="16" y="124"/>
                  </a:lnTo>
                  <a:lnTo>
                    <a:pt x="27" y="155"/>
                  </a:lnTo>
                  <a:lnTo>
                    <a:pt x="32" y="167"/>
                  </a:lnTo>
                  <a:lnTo>
                    <a:pt x="36" y="183"/>
                  </a:lnTo>
                  <a:lnTo>
                    <a:pt x="40" y="203"/>
                  </a:lnTo>
                  <a:lnTo>
                    <a:pt x="45" y="225"/>
                  </a:lnTo>
                  <a:lnTo>
                    <a:pt x="49" y="246"/>
                  </a:lnTo>
                  <a:lnTo>
                    <a:pt x="53" y="265"/>
                  </a:lnTo>
                  <a:lnTo>
                    <a:pt x="56" y="279"/>
                  </a:lnTo>
                  <a:lnTo>
                    <a:pt x="58" y="286"/>
                  </a:lnTo>
                  <a:lnTo>
                    <a:pt x="62" y="305"/>
                  </a:lnTo>
                  <a:lnTo>
                    <a:pt x="64" y="334"/>
                  </a:lnTo>
                  <a:lnTo>
                    <a:pt x="66" y="365"/>
                  </a:lnTo>
                  <a:lnTo>
                    <a:pt x="69" y="380"/>
                  </a:lnTo>
                  <a:lnTo>
                    <a:pt x="74" y="385"/>
                  </a:lnTo>
                  <a:lnTo>
                    <a:pt x="80" y="393"/>
                  </a:lnTo>
                  <a:lnTo>
                    <a:pt x="88" y="403"/>
                  </a:lnTo>
                  <a:lnTo>
                    <a:pt x="97" y="412"/>
                  </a:lnTo>
                  <a:lnTo>
                    <a:pt x="107" y="423"/>
                  </a:lnTo>
                  <a:lnTo>
                    <a:pt x="115" y="431"/>
                  </a:lnTo>
                  <a:lnTo>
                    <a:pt x="120" y="437"/>
                  </a:lnTo>
                  <a:lnTo>
                    <a:pt x="122" y="439"/>
                  </a:lnTo>
                  <a:lnTo>
                    <a:pt x="90" y="361"/>
                  </a:lnTo>
                  <a:lnTo>
                    <a:pt x="89" y="349"/>
                  </a:lnTo>
                  <a:lnTo>
                    <a:pt x="88" y="320"/>
                  </a:lnTo>
                  <a:lnTo>
                    <a:pt x="86" y="283"/>
                  </a:lnTo>
                  <a:lnTo>
                    <a:pt x="85" y="252"/>
                  </a:lnTo>
                  <a:lnTo>
                    <a:pt x="83" y="231"/>
                  </a:lnTo>
                  <a:lnTo>
                    <a:pt x="77" y="200"/>
                  </a:lnTo>
                  <a:lnTo>
                    <a:pt x="67" y="159"/>
                  </a:lnTo>
                  <a:lnTo>
                    <a:pt x="57" y="118"/>
                  </a:lnTo>
                  <a:lnTo>
                    <a:pt x="47" y="76"/>
                  </a:lnTo>
                  <a:lnTo>
                    <a:pt x="37" y="42"/>
                  </a:lnTo>
                  <a:lnTo>
                    <a:pt x="31" y="18"/>
                  </a:lnTo>
                  <a:lnTo>
                    <a:pt x="29" y="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7" name="Freeform 36">
              <a:extLst>
                <a:ext uri="{FF2B5EF4-FFF2-40B4-BE49-F238E27FC236}">
                  <a16:creationId xmlns:a16="http://schemas.microsoft.com/office/drawing/2014/main" id="{0F177261-4E6A-45E7-AA45-3808621E4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1810"/>
              <a:ext cx="164" cy="270"/>
            </a:xfrm>
            <a:custGeom>
              <a:avLst/>
              <a:gdLst>
                <a:gd name="T0" fmla="*/ 135 w 164"/>
                <a:gd name="T1" fmla="*/ 0 h 270"/>
                <a:gd name="T2" fmla="*/ 60 w 164"/>
                <a:gd name="T3" fmla="*/ 18 h 270"/>
                <a:gd name="T4" fmla="*/ 4 w 164"/>
                <a:gd name="T5" fmla="*/ 86 h 270"/>
                <a:gd name="T6" fmla="*/ 3 w 164"/>
                <a:gd name="T7" fmla="*/ 95 h 270"/>
                <a:gd name="T8" fmla="*/ 1 w 164"/>
                <a:gd name="T9" fmla="*/ 117 h 270"/>
                <a:gd name="T10" fmla="*/ 0 w 164"/>
                <a:gd name="T11" fmla="*/ 141 h 270"/>
                <a:gd name="T12" fmla="*/ 1 w 164"/>
                <a:gd name="T13" fmla="*/ 155 h 270"/>
                <a:gd name="T14" fmla="*/ 5 w 164"/>
                <a:gd name="T15" fmla="*/ 168 h 270"/>
                <a:gd name="T16" fmla="*/ 9 w 164"/>
                <a:gd name="T17" fmla="*/ 190 h 270"/>
                <a:gd name="T18" fmla="*/ 14 w 164"/>
                <a:gd name="T19" fmla="*/ 213 h 270"/>
                <a:gd name="T20" fmla="*/ 20 w 164"/>
                <a:gd name="T21" fmla="*/ 228 h 270"/>
                <a:gd name="T22" fmla="*/ 23 w 164"/>
                <a:gd name="T23" fmla="*/ 239 h 270"/>
                <a:gd name="T24" fmla="*/ 24 w 164"/>
                <a:gd name="T25" fmla="*/ 253 h 270"/>
                <a:gd name="T26" fmla="*/ 24 w 164"/>
                <a:gd name="T27" fmla="*/ 265 h 270"/>
                <a:gd name="T28" fmla="*/ 27 w 164"/>
                <a:gd name="T29" fmla="*/ 270 h 270"/>
                <a:gd name="T30" fmla="*/ 33 w 164"/>
                <a:gd name="T31" fmla="*/ 270 h 270"/>
                <a:gd name="T32" fmla="*/ 37 w 164"/>
                <a:gd name="T33" fmla="*/ 270 h 270"/>
                <a:gd name="T34" fmla="*/ 41 w 164"/>
                <a:gd name="T35" fmla="*/ 268 h 270"/>
                <a:gd name="T36" fmla="*/ 44 w 164"/>
                <a:gd name="T37" fmla="*/ 264 h 270"/>
                <a:gd name="T38" fmla="*/ 43 w 164"/>
                <a:gd name="T39" fmla="*/ 242 h 270"/>
                <a:gd name="T40" fmla="*/ 37 w 164"/>
                <a:gd name="T41" fmla="*/ 197 h 270"/>
                <a:gd name="T42" fmla="*/ 30 w 164"/>
                <a:gd name="T43" fmla="*/ 146 h 270"/>
                <a:gd name="T44" fmla="*/ 29 w 164"/>
                <a:gd name="T45" fmla="*/ 102 h 270"/>
                <a:gd name="T46" fmla="*/ 30 w 164"/>
                <a:gd name="T47" fmla="*/ 94 h 270"/>
                <a:gd name="T48" fmla="*/ 34 w 164"/>
                <a:gd name="T49" fmla="*/ 86 h 270"/>
                <a:gd name="T50" fmla="*/ 39 w 164"/>
                <a:gd name="T51" fmla="*/ 77 h 270"/>
                <a:gd name="T52" fmla="*/ 46 w 164"/>
                <a:gd name="T53" fmla="*/ 66 h 270"/>
                <a:gd name="T54" fmla="*/ 53 w 164"/>
                <a:gd name="T55" fmla="*/ 57 h 270"/>
                <a:gd name="T56" fmla="*/ 63 w 164"/>
                <a:gd name="T57" fmla="*/ 48 h 270"/>
                <a:gd name="T58" fmla="*/ 72 w 164"/>
                <a:gd name="T59" fmla="*/ 40 h 270"/>
                <a:gd name="T60" fmla="*/ 83 w 164"/>
                <a:gd name="T61" fmla="*/ 35 h 270"/>
                <a:gd name="T62" fmla="*/ 94 w 164"/>
                <a:gd name="T63" fmla="*/ 31 h 270"/>
                <a:gd name="T64" fmla="*/ 107 w 164"/>
                <a:gd name="T65" fmla="*/ 26 h 270"/>
                <a:gd name="T66" fmla="*/ 120 w 164"/>
                <a:gd name="T67" fmla="*/ 22 h 270"/>
                <a:gd name="T68" fmla="*/ 134 w 164"/>
                <a:gd name="T69" fmla="*/ 17 h 270"/>
                <a:gd name="T70" fmla="*/ 145 w 164"/>
                <a:gd name="T71" fmla="*/ 13 h 270"/>
                <a:gd name="T72" fmla="*/ 154 w 164"/>
                <a:gd name="T73" fmla="*/ 11 h 270"/>
                <a:gd name="T74" fmla="*/ 162 w 164"/>
                <a:gd name="T75" fmla="*/ 9 h 270"/>
                <a:gd name="T76" fmla="*/ 164 w 164"/>
                <a:gd name="T77" fmla="*/ 8 h 270"/>
                <a:gd name="T78" fmla="*/ 135 w 164"/>
                <a:gd name="T79" fmla="*/ 0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4"/>
                <a:gd name="T121" fmla="*/ 0 h 270"/>
                <a:gd name="T122" fmla="*/ 164 w 164"/>
                <a:gd name="T123" fmla="*/ 270 h 2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4" h="270">
                  <a:moveTo>
                    <a:pt x="135" y="0"/>
                  </a:moveTo>
                  <a:lnTo>
                    <a:pt x="60" y="18"/>
                  </a:lnTo>
                  <a:lnTo>
                    <a:pt x="4" y="86"/>
                  </a:lnTo>
                  <a:lnTo>
                    <a:pt x="3" y="95"/>
                  </a:lnTo>
                  <a:lnTo>
                    <a:pt x="1" y="11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5" y="168"/>
                  </a:lnTo>
                  <a:lnTo>
                    <a:pt x="9" y="190"/>
                  </a:lnTo>
                  <a:lnTo>
                    <a:pt x="14" y="213"/>
                  </a:lnTo>
                  <a:lnTo>
                    <a:pt x="20" y="228"/>
                  </a:lnTo>
                  <a:lnTo>
                    <a:pt x="23" y="239"/>
                  </a:lnTo>
                  <a:lnTo>
                    <a:pt x="24" y="253"/>
                  </a:lnTo>
                  <a:lnTo>
                    <a:pt x="24" y="265"/>
                  </a:lnTo>
                  <a:lnTo>
                    <a:pt x="27" y="270"/>
                  </a:lnTo>
                  <a:lnTo>
                    <a:pt x="33" y="270"/>
                  </a:lnTo>
                  <a:lnTo>
                    <a:pt x="37" y="270"/>
                  </a:lnTo>
                  <a:lnTo>
                    <a:pt x="41" y="268"/>
                  </a:lnTo>
                  <a:lnTo>
                    <a:pt x="44" y="264"/>
                  </a:lnTo>
                  <a:lnTo>
                    <a:pt x="43" y="242"/>
                  </a:lnTo>
                  <a:lnTo>
                    <a:pt x="37" y="197"/>
                  </a:lnTo>
                  <a:lnTo>
                    <a:pt x="30" y="146"/>
                  </a:lnTo>
                  <a:lnTo>
                    <a:pt x="29" y="102"/>
                  </a:lnTo>
                  <a:lnTo>
                    <a:pt x="30" y="94"/>
                  </a:lnTo>
                  <a:lnTo>
                    <a:pt x="34" y="86"/>
                  </a:lnTo>
                  <a:lnTo>
                    <a:pt x="39" y="77"/>
                  </a:lnTo>
                  <a:lnTo>
                    <a:pt x="46" y="66"/>
                  </a:lnTo>
                  <a:lnTo>
                    <a:pt x="53" y="57"/>
                  </a:lnTo>
                  <a:lnTo>
                    <a:pt x="63" y="48"/>
                  </a:lnTo>
                  <a:lnTo>
                    <a:pt x="72" y="40"/>
                  </a:lnTo>
                  <a:lnTo>
                    <a:pt x="83" y="35"/>
                  </a:lnTo>
                  <a:lnTo>
                    <a:pt x="94" y="31"/>
                  </a:lnTo>
                  <a:lnTo>
                    <a:pt x="107" y="26"/>
                  </a:lnTo>
                  <a:lnTo>
                    <a:pt x="120" y="22"/>
                  </a:lnTo>
                  <a:lnTo>
                    <a:pt x="134" y="17"/>
                  </a:lnTo>
                  <a:lnTo>
                    <a:pt x="145" y="13"/>
                  </a:lnTo>
                  <a:lnTo>
                    <a:pt x="154" y="11"/>
                  </a:lnTo>
                  <a:lnTo>
                    <a:pt x="162" y="9"/>
                  </a:lnTo>
                  <a:lnTo>
                    <a:pt x="164" y="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8" name="Freeform 37">
              <a:extLst>
                <a:ext uri="{FF2B5EF4-FFF2-40B4-BE49-F238E27FC236}">
                  <a16:creationId xmlns:a16="http://schemas.microsoft.com/office/drawing/2014/main" id="{A9F931F4-B946-433A-B45A-432079DB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929"/>
              <a:ext cx="69" cy="621"/>
            </a:xfrm>
            <a:custGeom>
              <a:avLst/>
              <a:gdLst>
                <a:gd name="T0" fmla="*/ 0 w 69"/>
                <a:gd name="T1" fmla="*/ 0 h 621"/>
                <a:gd name="T2" fmla="*/ 4 w 69"/>
                <a:gd name="T3" fmla="*/ 47 h 621"/>
                <a:gd name="T4" fmla="*/ 8 w 69"/>
                <a:gd name="T5" fmla="*/ 122 h 621"/>
                <a:gd name="T6" fmla="*/ 12 w 69"/>
                <a:gd name="T7" fmla="*/ 192 h 621"/>
                <a:gd name="T8" fmla="*/ 13 w 69"/>
                <a:gd name="T9" fmla="*/ 228 h 621"/>
                <a:gd name="T10" fmla="*/ 11 w 69"/>
                <a:gd name="T11" fmla="*/ 240 h 621"/>
                <a:gd name="T12" fmla="*/ 7 w 69"/>
                <a:gd name="T13" fmla="*/ 260 h 621"/>
                <a:gd name="T14" fmla="*/ 2 w 69"/>
                <a:gd name="T15" fmla="*/ 278 h 621"/>
                <a:gd name="T16" fmla="*/ 0 w 69"/>
                <a:gd name="T17" fmla="*/ 286 h 621"/>
                <a:gd name="T18" fmla="*/ 5 w 69"/>
                <a:gd name="T19" fmla="*/ 599 h 621"/>
                <a:gd name="T20" fmla="*/ 50 w 69"/>
                <a:gd name="T21" fmla="*/ 621 h 621"/>
                <a:gd name="T22" fmla="*/ 40 w 69"/>
                <a:gd name="T23" fmla="*/ 284 h 621"/>
                <a:gd name="T24" fmla="*/ 69 w 69"/>
                <a:gd name="T25" fmla="*/ 300 h 621"/>
                <a:gd name="T26" fmla="*/ 40 w 69"/>
                <a:gd name="T27" fmla="*/ 27 h 621"/>
                <a:gd name="T28" fmla="*/ 0 w 69"/>
                <a:gd name="T29" fmla="*/ 0 h 6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621"/>
                <a:gd name="T47" fmla="*/ 69 w 69"/>
                <a:gd name="T48" fmla="*/ 621 h 6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621">
                  <a:moveTo>
                    <a:pt x="0" y="0"/>
                  </a:moveTo>
                  <a:lnTo>
                    <a:pt x="4" y="47"/>
                  </a:lnTo>
                  <a:lnTo>
                    <a:pt x="8" y="122"/>
                  </a:lnTo>
                  <a:lnTo>
                    <a:pt x="12" y="192"/>
                  </a:lnTo>
                  <a:lnTo>
                    <a:pt x="13" y="228"/>
                  </a:lnTo>
                  <a:lnTo>
                    <a:pt x="11" y="240"/>
                  </a:lnTo>
                  <a:lnTo>
                    <a:pt x="7" y="260"/>
                  </a:lnTo>
                  <a:lnTo>
                    <a:pt x="2" y="278"/>
                  </a:lnTo>
                  <a:lnTo>
                    <a:pt x="0" y="286"/>
                  </a:lnTo>
                  <a:lnTo>
                    <a:pt x="5" y="599"/>
                  </a:lnTo>
                  <a:lnTo>
                    <a:pt x="50" y="621"/>
                  </a:lnTo>
                  <a:lnTo>
                    <a:pt x="40" y="284"/>
                  </a:lnTo>
                  <a:lnTo>
                    <a:pt x="69" y="300"/>
                  </a:lnTo>
                  <a:lnTo>
                    <a:pt x="4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9" name="Freeform 38">
              <a:extLst>
                <a:ext uri="{FF2B5EF4-FFF2-40B4-BE49-F238E27FC236}">
                  <a16:creationId xmlns:a16="http://schemas.microsoft.com/office/drawing/2014/main" id="{EA065FD1-ADF6-44DC-A862-D91DF2C38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538"/>
              <a:ext cx="49" cy="338"/>
            </a:xfrm>
            <a:custGeom>
              <a:avLst/>
              <a:gdLst>
                <a:gd name="T0" fmla="*/ 0 w 49"/>
                <a:gd name="T1" fmla="*/ 11 h 338"/>
                <a:gd name="T2" fmla="*/ 18 w 49"/>
                <a:gd name="T3" fmla="*/ 147 h 338"/>
                <a:gd name="T4" fmla="*/ 29 w 49"/>
                <a:gd name="T5" fmla="*/ 207 h 338"/>
                <a:gd name="T6" fmla="*/ 18 w 49"/>
                <a:gd name="T7" fmla="*/ 281 h 338"/>
                <a:gd name="T8" fmla="*/ 44 w 49"/>
                <a:gd name="T9" fmla="*/ 338 h 338"/>
                <a:gd name="T10" fmla="*/ 49 w 49"/>
                <a:gd name="T11" fmla="*/ 270 h 338"/>
                <a:gd name="T12" fmla="*/ 47 w 49"/>
                <a:gd name="T13" fmla="*/ 182 h 338"/>
                <a:gd name="T14" fmla="*/ 34 w 49"/>
                <a:gd name="T15" fmla="*/ 0 h 338"/>
                <a:gd name="T16" fmla="*/ 0 w 49"/>
                <a:gd name="T17" fmla="*/ 11 h 3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38"/>
                <a:gd name="T29" fmla="*/ 49 w 49"/>
                <a:gd name="T30" fmla="*/ 338 h 3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38">
                  <a:moveTo>
                    <a:pt x="0" y="11"/>
                  </a:moveTo>
                  <a:lnTo>
                    <a:pt x="18" y="147"/>
                  </a:lnTo>
                  <a:lnTo>
                    <a:pt x="29" y="207"/>
                  </a:lnTo>
                  <a:lnTo>
                    <a:pt x="18" y="281"/>
                  </a:lnTo>
                  <a:lnTo>
                    <a:pt x="44" y="338"/>
                  </a:lnTo>
                  <a:lnTo>
                    <a:pt x="49" y="270"/>
                  </a:lnTo>
                  <a:lnTo>
                    <a:pt x="47" y="182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0" name="Freeform 39">
              <a:extLst>
                <a:ext uri="{FF2B5EF4-FFF2-40B4-BE49-F238E27FC236}">
                  <a16:creationId xmlns:a16="http://schemas.microsoft.com/office/drawing/2014/main" id="{1FBACDFE-F8BB-43C9-9582-EB9533F8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442"/>
              <a:ext cx="35" cy="112"/>
            </a:xfrm>
            <a:custGeom>
              <a:avLst/>
              <a:gdLst>
                <a:gd name="T0" fmla="*/ 3 w 35"/>
                <a:gd name="T1" fmla="*/ 0 h 112"/>
                <a:gd name="T2" fmla="*/ 0 w 35"/>
                <a:gd name="T3" fmla="*/ 64 h 112"/>
                <a:gd name="T4" fmla="*/ 0 w 35"/>
                <a:gd name="T5" fmla="*/ 71 h 112"/>
                <a:gd name="T6" fmla="*/ 0 w 35"/>
                <a:gd name="T7" fmla="*/ 88 h 112"/>
                <a:gd name="T8" fmla="*/ 2 w 35"/>
                <a:gd name="T9" fmla="*/ 105 h 112"/>
                <a:gd name="T10" fmla="*/ 6 w 35"/>
                <a:gd name="T11" fmla="*/ 112 h 112"/>
                <a:gd name="T12" fmla="*/ 13 w 35"/>
                <a:gd name="T13" fmla="*/ 111 h 112"/>
                <a:gd name="T14" fmla="*/ 24 w 35"/>
                <a:gd name="T15" fmla="*/ 108 h 112"/>
                <a:gd name="T16" fmla="*/ 32 w 35"/>
                <a:gd name="T17" fmla="*/ 105 h 112"/>
                <a:gd name="T18" fmla="*/ 35 w 35"/>
                <a:gd name="T19" fmla="*/ 104 h 112"/>
                <a:gd name="T20" fmla="*/ 27 w 35"/>
                <a:gd name="T21" fmla="*/ 32 h 112"/>
                <a:gd name="T22" fmla="*/ 3 w 35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12"/>
                <a:gd name="T38" fmla="*/ 35 w 35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12">
                  <a:moveTo>
                    <a:pt x="3" y="0"/>
                  </a:moveTo>
                  <a:lnTo>
                    <a:pt x="0" y="64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" y="105"/>
                  </a:lnTo>
                  <a:lnTo>
                    <a:pt x="6" y="112"/>
                  </a:lnTo>
                  <a:lnTo>
                    <a:pt x="13" y="111"/>
                  </a:lnTo>
                  <a:lnTo>
                    <a:pt x="24" y="108"/>
                  </a:lnTo>
                  <a:lnTo>
                    <a:pt x="32" y="105"/>
                  </a:lnTo>
                  <a:lnTo>
                    <a:pt x="35" y="104"/>
                  </a:lnTo>
                  <a:lnTo>
                    <a:pt x="27" y="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1" name="Freeform 40">
              <a:extLst>
                <a:ext uri="{FF2B5EF4-FFF2-40B4-BE49-F238E27FC236}">
                  <a16:creationId xmlns:a16="http://schemas.microsoft.com/office/drawing/2014/main" id="{91FC5DE1-2F0E-4B1E-ACCC-0070211E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219"/>
              <a:ext cx="222" cy="83"/>
            </a:xfrm>
            <a:custGeom>
              <a:avLst/>
              <a:gdLst>
                <a:gd name="T0" fmla="*/ 3 w 222"/>
                <a:gd name="T1" fmla="*/ 83 h 83"/>
                <a:gd name="T2" fmla="*/ 5 w 222"/>
                <a:gd name="T3" fmla="*/ 82 h 83"/>
                <a:gd name="T4" fmla="*/ 12 w 222"/>
                <a:gd name="T5" fmla="*/ 78 h 83"/>
                <a:gd name="T6" fmla="*/ 23 w 222"/>
                <a:gd name="T7" fmla="*/ 72 h 83"/>
                <a:gd name="T8" fmla="*/ 36 w 222"/>
                <a:gd name="T9" fmla="*/ 64 h 83"/>
                <a:gd name="T10" fmla="*/ 51 w 222"/>
                <a:gd name="T11" fmla="*/ 57 h 83"/>
                <a:gd name="T12" fmla="*/ 66 w 222"/>
                <a:gd name="T13" fmla="*/ 50 h 83"/>
                <a:gd name="T14" fmla="*/ 82 w 222"/>
                <a:gd name="T15" fmla="*/ 44 h 83"/>
                <a:gd name="T16" fmla="*/ 97 w 222"/>
                <a:gd name="T17" fmla="*/ 38 h 83"/>
                <a:gd name="T18" fmla="*/ 111 w 222"/>
                <a:gd name="T19" fmla="*/ 34 h 83"/>
                <a:gd name="T20" fmla="*/ 127 w 222"/>
                <a:gd name="T21" fmla="*/ 31 h 83"/>
                <a:gd name="T22" fmla="*/ 143 w 222"/>
                <a:gd name="T23" fmla="*/ 27 h 83"/>
                <a:gd name="T24" fmla="*/ 159 w 222"/>
                <a:gd name="T25" fmla="*/ 25 h 83"/>
                <a:gd name="T26" fmla="*/ 172 w 222"/>
                <a:gd name="T27" fmla="*/ 23 h 83"/>
                <a:gd name="T28" fmla="*/ 184 w 222"/>
                <a:gd name="T29" fmla="*/ 21 h 83"/>
                <a:gd name="T30" fmla="*/ 193 w 222"/>
                <a:gd name="T31" fmla="*/ 20 h 83"/>
                <a:gd name="T32" fmla="*/ 198 w 222"/>
                <a:gd name="T33" fmla="*/ 20 h 83"/>
                <a:gd name="T34" fmla="*/ 206 w 222"/>
                <a:gd name="T35" fmla="*/ 16 h 83"/>
                <a:gd name="T36" fmla="*/ 213 w 222"/>
                <a:gd name="T37" fmla="*/ 10 h 83"/>
                <a:gd name="T38" fmla="*/ 219 w 222"/>
                <a:gd name="T39" fmla="*/ 4 h 83"/>
                <a:gd name="T40" fmla="*/ 222 w 222"/>
                <a:gd name="T41" fmla="*/ 1 h 83"/>
                <a:gd name="T42" fmla="*/ 218 w 222"/>
                <a:gd name="T43" fmla="*/ 1 h 83"/>
                <a:gd name="T44" fmla="*/ 209 w 222"/>
                <a:gd name="T45" fmla="*/ 1 h 83"/>
                <a:gd name="T46" fmla="*/ 194 w 222"/>
                <a:gd name="T47" fmla="*/ 0 h 83"/>
                <a:gd name="T48" fmla="*/ 178 w 222"/>
                <a:gd name="T49" fmla="*/ 0 h 83"/>
                <a:gd name="T50" fmla="*/ 160 w 222"/>
                <a:gd name="T51" fmla="*/ 0 h 83"/>
                <a:gd name="T52" fmla="*/ 144 w 222"/>
                <a:gd name="T53" fmla="*/ 0 h 83"/>
                <a:gd name="T54" fmla="*/ 132 w 222"/>
                <a:gd name="T55" fmla="*/ 0 h 83"/>
                <a:gd name="T56" fmla="*/ 126 w 222"/>
                <a:gd name="T57" fmla="*/ 1 h 83"/>
                <a:gd name="T58" fmla="*/ 120 w 222"/>
                <a:gd name="T59" fmla="*/ 2 h 83"/>
                <a:gd name="T60" fmla="*/ 112 w 222"/>
                <a:gd name="T61" fmla="*/ 5 h 83"/>
                <a:gd name="T62" fmla="*/ 101 w 222"/>
                <a:gd name="T63" fmla="*/ 8 h 83"/>
                <a:gd name="T64" fmla="*/ 88 w 222"/>
                <a:gd name="T65" fmla="*/ 11 h 83"/>
                <a:gd name="T66" fmla="*/ 76 w 222"/>
                <a:gd name="T67" fmla="*/ 14 h 83"/>
                <a:gd name="T68" fmla="*/ 65 w 222"/>
                <a:gd name="T69" fmla="*/ 16 h 83"/>
                <a:gd name="T70" fmla="*/ 59 w 222"/>
                <a:gd name="T71" fmla="*/ 19 h 83"/>
                <a:gd name="T72" fmla="*/ 56 w 222"/>
                <a:gd name="T73" fmla="*/ 20 h 83"/>
                <a:gd name="T74" fmla="*/ 0 w 222"/>
                <a:gd name="T75" fmla="*/ 73 h 83"/>
                <a:gd name="T76" fmla="*/ 3 w 222"/>
                <a:gd name="T77" fmla="*/ 83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2"/>
                <a:gd name="T118" fmla="*/ 0 h 83"/>
                <a:gd name="T119" fmla="*/ 222 w 22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2" h="83">
                  <a:moveTo>
                    <a:pt x="3" y="83"/>
                  </a:moveTo>
                  <a:lnTo>
                    <a:pt x="5" y="82"/>
                  </a:lnTo>
                  <a:lnTo>
                    <a:pt x="12" y="78"/>
                  </a:lnTo>
                  <a:lnTo>
                    <a:pt x="23" y="72"/>
                  </a:lnTo>
                  <a:lnTo>
                    <a:pt x="36" y="64"/>
                  </a:lnTo>
                  <a:lnTo>
                    <a:pt x="51" y="57"/>
                  </a:lnTo>
                  <a:lnTo>
                    <a:pt x="66" y="50"/>
                  </a:lnTo>
                  <a:lnTo>
                    <a:pt x="82" y="44"/>
                  </a:lnTo>
                  <a:lnTo>
                    <a:pt x="97" y="38"/>
                  </a:lnTo>
                  <a:lnTo>
                    <a:pt x="111" y="34"/>
                  </a:lnTo>
                  <a:lnTo>
                    <a:pt x="127" y="31"/>
                  </a:lnTo>
                  <a:lnTo>
                    <a:pt x="143" y="27"/>
                  </a:lnTo>
                  <a:lnTo>
                    <a:pt x="159" y="25"/>
                  </a:lnTo>
                  <a:lnTo>
                    <a:pt x="172" y="23"/>
                  </a:lnTo>
                  <a:lnTo>
                    <a:pt x="184" y="21"/>
                  </a:lnTo>
                  <a:lnTo>
                    <a:pt x="193" y="20"/>
                  </a:lnTo>
                  <a:lnTo>
                    <a:pt x="198" y="20"/>
                  </a:lnTo>
                  <a:lnTo>
                    <a:pt x="206" y="16"/>
                  </a:lnTo>
                  <a:lnTo>
                    <a:pt x="213" y="10"/>
                  </a:lnTo>
                  <a:lnTo>
                    <a:pt x="219" y="4"/>
                  </a:lnTo>
                  <a:lnTo>
                    <a:pt x="222" y="1"/>
                  </a:lnTo>
                  <a:lnTo>
                    <a:pt x="218" y="1"/>
                  </a:lnTo>
                  <a:lnTo>
                    <a:pt x="209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26" y="1"/>
                  </a:lnTo>
                  <a:lnTo>
                    <a:pt x="120" y="2"/>
                  </a:lnTo>
                  <a:lnTo>
                    <a:pt x="112" y="5"/>
                  </a:lnTo>
                  <a:lnTo>
                    <a:pt x="101" y="8"/>
                  </a:lnTo>
                  <a:lnTo>
                    <a:pt x="88" y="11"/>
                  </a:lnTo>
                  <a:lnTo>
                    <a:pt x="76" y="14"/>
                  </a:lnTo>
                  <a:lnTo>
                    <a:pt x="65" y="16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0" y="73"/>
                  </a:lnTo>
                  <a:lnTo>
                    <a:pt x="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2" name="Freeform 41">
              <a:extLst>
                <a:ext uri="{FF2B5EF4-FFF2-40B4-BE49-F238E27FC236}">
                  <a16:creationId xmlns:a16="http://schemas.microsoft.com/office/drawing/2014/main" id="{42EE3AAF-39C7-4128-BFBF-DFD41AD7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190"/>
              <a:ext cx="62" cy="75"/>
            </a:xfrm>
            <a:custGeom>
              <a:avLst/>
              <a:gdLst>
                <a:gd name="T0" fmla="*/ 48 w 62"/>
                <a:gd name="T1" fmla="*/ 0 h 75"/>
                <a:gd name="T2" fmla="*/ 0 w 62"/>
                <a:gd name="T3" fmla="*/ 54 h 75"/>
                <a:gd name="T4" fmla="*/ 14 w 62"/>
                <a:gd name="T5" fmla="*/ 75 h 75"/>
                <a:gd name="T6" fmla="*/ 62 w 62"/>
                <a:gd name="T7" fmla="*/ 11 h 75"/>
                <a:gd name="T8" fmla="*/ 48 w 6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5"/>
                <a:gd name="T17" fmla="*/ 62 w 6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5">
                  <a:moveTo>
                    <a:pt x="48" y="0"/>
                  </a:moveTo>
                  <a:lnTo>
                    <a:pt x="0" y="54"/>
                  </a:lnTo>
                  <a:lnTo>
                    <a:pt x="14" y="75"/>
                  </a:lnTo>
                  <a:lnTo>
                    <a:pt x="62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3" name="Freeform 42">
              <a:extLst>
                <a:ext uri="{FF2B5EF4-FFF2-40B4-BE49-F238E27FC236}">
                  <a16:creationId xmlns:a16="http://schemas.microsoft.com/office/drawing/2014/main" id="{47B05E94-BB06-4EBB-874E-1849886D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2096"/>
              <a:ext cx="187" cy="129"/>
            </a:xfrm>
            <a:custGeom>
              <a:avLst/>
              <a:gdLst>
                <a:gd name="T0" fmla="*/ 175 w 187"/>
                <a:gd name="T1" fmla="*/ 0 h 129"/>
                <a:gd name="T2" fmla="*/ 148 w 187"/>
                <a:gd name="T3" fmla="*/ 30 h 129"/>
                <a:gd name="T4" fmla="*/ 145 w 187"/>
                <a:gd name="T5" fmla="*/ 31 h 129"/>
                <a:gd name="T6" fmla="*/ 136 w 187"/>
                <a:gd name="T7" fmla="*/ 32 h 129"/>
                <a:gd name="T8" fmla="*/ 124 w 187"/>
                <a:gd name="T9" fmla="*/ 35 h 129"/>
                <a:gd name="T10" fmla="*/ 109 w 187"/>
                <a:gd name="T11" fmla="*/ 38 h 129"/>
                <a:gd name="T12" fmla="*/ 95 w 187"/>
                <a:gd name="T13" fmla="*/ 43 h 129"/>
                <a:gd name="T14" fmla="*/ 81 w 187"/>
                <a:gd name="T15" fmla="*/ 47 h 129"/>
                <a:gd name="T16" fmla="*/ 71 w 187"/>
                <a:gd name="T17" fmla="*/ 51 h 129"/>
                <a:gd name="T18" fmla="*/ 65 w 187"/>
                <a:gd name="T19" fmla="*/ 54 h 129"/>
                <a:gd name="T20" fmla="*/ 59 w 187"/>
                <a:gd name="T21" fmla="*/ 58 h 129"/>
                <a:gd name="T22" fmla="*/ 52 w 187"/>
                <a:gd name="T23" fmla="*/ 63 h 129"/>
                <a:gd name="T24" fmla="*/ 43 w 187"/>
                <a:gd name="T25" fmla="*/ 71 h 129"/>
                <a:gd name="T26" fmla="*/ 33 w 187"/>
                <a:gd name="T27" fmla="*/ 78 h 129"/>
                <a:gd name="T28" fmla="*/ 24 w 187"/>
                <a:gd name="T29" fmla="*/ 85 h 129"/>
                <a:gd name="T30" fmla="*/ 16 w 187"/>
                <a:gd name="T31" fmla="*/ 92 h 129"/>
                <a:gd name="T32" fmla="*/ 10 w 187"/>
                <a:gd name="T33" fmla="*/ 96 h 129"/>
                <a:gd name="T34" fmla="*/ 8 w 187"/>
                <a:gd name="T35" fmla="*/ 97 h 129"/>
                <a:gd name="T36" fmla="*/ 0 w 187"/>
                <a:gd name="T37" fmla="*/ 129 h 129"/>
                <a:gd name="T38" fmla="*/ 32 w 187"/>
                <a:gd name="T39" fmla="*/ 124 h 129"/>
                <a:gd name="T40" fmla="*/ 58 w 187"/>
                <a:gd name="T41" fmla="*/ 92 h 129"/>
                <a:gd name="T42" fmla="*/ 61 w 187"/>
                <a:gd name="T43" fmla="*/ 91 h 129"/>
                <a:gd name="T44" fmla="*/ 69 w 187"/>
                <a:gd name="T45" fmla="*/ 88 h 129"/>
                <a:gd name="T46" fmla="*/ 80 w 187"/>
                <a:gd name="T47" fmla="*/ 84 h 129"/>
                <a:gd name="T48" fmla="*/ 94 w 187"/>
                <a:gd name="T49" fmla="*/ 80 h 129"/>
                <a:gd name="T50" fmla="*/ 107 w 187"/>
                <a:gd name="T51" fmla="*/ 75 h 129"/>
                <a:gd name="T52" fmla="*/ 121 w 187"/>
                <a:gd name="T53" fmla="*/ 69 h 129"/>
                <a:gd name="T54" fmla="*/ 133 w 187"/>
                <a:gd name="T55" fmla="*/ 63 h 129"/>
                <a:gd name="T56" fmla="*/ 142 w 187"/>
                <a:gd name="T57" fmla="*/ 59 h 129"/>
                <a:gd name="T58" fmla="*/ 149 w 187"/>
                <a:gd name="T59" fmla="*/ 54 h 129"/>
                <a:gd name="T60" fmla="*/ 156 w 187"/>
                <a:gd name="T61" fmla="*/ 47 h 129"/>
                <a:gd name="T62" fmla="*/ 163 w 187"/>
                <a:gd name="T63" fmla="*/ 38 h 129"/>
                <a:gd name="T64" fmla="*/ 171 w 187"/>
                <a:gd name="T65" fmla="*/ 30 h 129"/>
                <a:gd name="T66" fmla="*/ 178 w 187"/>
                <a:gd name="T67" fmla="*/ 23 h 129"/>
                <a:gd name="T68" fmla="*/ 183 w 187"/>
                <a:gd name="T69" fmla="*/ 17 h 129"/>
                <a:gd name="T70" fmla="*/ 186 w 187"/>
                <a:gd name="T71" fmla="*/ 12 h 129"/>
                <a:gd name="T72" fmla="*/ 187 w 187"/>
                <a:gd name="T73" fmla="*/ 11 h 129"/>
                <a:gd name="T74" fmla="*/ 175 w 187"/>
                <a:gd name="T75" fmla="*/ 0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7"/>
                <a:gd name="T115" fmla="*/ 0 h 129"/>
                <a:gd name="T116" fmla="*/ 187 w 187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7" h="129">
                  <a:moveTo>
                    <a:pt x="175" y="0"/>
                  </a:moveTo>
                  <a:lnTo>
                    <a:pt x="148" y="30"/>
                  </a:lnTo>
                  <a:lnTo>
                    <a:pt x="145" y="31"/>
                  </a:lnTo>
                  <a:lnTo>
                    <a:pt x="136" y="32"/>
                  </a:lnTo>
                  <a:lnTo>
                    <a:pt x="124" y="35"/>
                  </a:lnTo>
                  <a:lnTo>
                    <a:pt x="109" y="38"/>
                  </a:lnTo>
                  <a:lnTo>
                    <a:pt x="95" y="43"/>
                  </a:lnTo>
                  <a:lnTo>
                    <a:pt x="81" y="47"/>
                  </a:lnTo>
                  <a:lnTo>
                    <a:pt x="71" y="51"/>
                  </a:lnTo>
                  <a:lnTo>
                    <a:pt x="65" y="54"/>
                  </a:lnTo>
                  <a:lnTo>
                    <a:pt x="59" y="58"/>
                  </a:lnTo>
                  <a:lnTo>
                    <a:pt x="52" y="63"/>
                  </a:lnTo>
                  <a:lnTo>
                    <a:pt x="43" y="71"/>
                  </a:lnTo>
                  <a:lnTo>
                    <a:pt x="33" y="78"/>
                  </a:lnTo>
                  <a:lnTo>
                    <a:pt x="24" y="85"/>
                  </a:lnTo>
                  <a:lnTo>
                    <a:pt x="16" y="92"/>
                  </a:lnTo>
                  <a:lnTo>
                    <a:pt x="10" y="96"/>
                  </a:lnTo>
                  <a:lnTo>
                    <a:pt x="8" y="97"/>
                  </a:lnTo>
                  <a:lnTo>
                    <a:pt x="0" y="129"/>
                  </a:lnTo>
                  <a:lnTo>
                    <a:pt x="32" y="124"/>
                  </a:lnTo>
                  <a:lnTo>
                    <a:pt x="58" y="92"/>
                  </a:lnTo>
                  <a:lnTo>
                    <a:pt x="61" y="91"/>
                  </a:lnTo>
                  <a:lnTo>
                    <a:pt x="69" y="88"/>
                  </a:lnTo>
                  <a:lnTo>
                    <a:pt x="80" y="84"/>
                  </a:lnTo>
                  <a:lnTo>
                    <a:pt x="94" y="80"/>
                  </a:lnTo>
                  <a:lnTo>
                    <a:pt x="107" y="75"/>
                  </a:lnTo>
                  <a:lnTo>
                    <a:pt x="121" y="69"/>
                  </a:lnTo>
                  <a:lnTo>
                    <a:pt x="133" y="63"/>
                  </a:lnTo>
                  <a:lnTo>
                    <a:pt x="142" y="59"/>
                  </a:lnTo>
                  <a:lnTo>
                    <a:pt x="149" y="54"/>
                  </a:lnTo>
                  <a:lnTo>
                    <a:pt x="156" y="47"/>
                  </a:lnTo>
                  <a:lnTo>
                    <a:pt x="163" y="38"/>
                  </a:lnTo>
                  <a:lnTo>
                    <a:pt x="171" y="30"/>
                  </a:lnTo>
                  <a:lnTo>
                    <a:pt x="178" y="23"/>
                  </a:lnTo>
                  <a:lnTo>
                    <a:pt x="183" y="17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4" name="Freeform 43">
              <a:extLst>
                <a:ext uri="{FF2B5EF4-FFF2-40B4-BE49-F238E27FC236}">
                  <a16:creationId xmlns:a16="http://schemas.microsoft.com/office/drawing/2014/main" id="{966CC71D-1C58-42B7-B23B-B1549E4DD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060"/>
              <a:ext cx="49" cy="69"/>
            </a:xfrm>
            <a:custGeom>
              <a:avLst/>
              <a:gdLst>
                <a:gd name="T0" fmla="*/ 24 w 49"/>
                <a:gd name="T1" fmla="*/ 0 h 69"/>
                <a:gd name="T2" fmla="*/ 0 w 49"/>
                <a:gd name="T3" fmla="*/ 47 h 69"/>
                <a:gd name="T4" fmla="*/ 30 w 49"/>
                <a:gd name="T5" fmla="*/ 69 h 69"/>
                <a:gd name="T6" fmla="*/ 49 w 49"/>
                <a:gd name="T7" fmla="*/ 3 h 69"/>
                <a:gd name="T8" fmla="*/ 24 w 49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69"/>
                <a:gd name="T17" fmla="*/ 49 w 4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69">
                  <a:moveTo>
                    <a:pt x="24" y="0"/>
                  </a:moveTo>
                  <a:lnTo>
                    <a:pt x="0" y="47"/>
                  </a:lnTo>
                  <a:lnTo>
                    <a:pt x="30" y="69"/>
                  </a:lnTo>
                  <a:lnTo>
                    <a:pt x="49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5" name="Freeform 44">
              <a:extLst>
                <a:ext uri="{FF2B5EF4-FFF2-40B4-BE49-F238E27FC236}">
                  <a16:creationId xmlns:a16="http://schemas.microsoft.com/office/drawing/2014/main" id="{C1119CAD-17B0-469E-A8DC-D80F97D5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864"/>
              <a:ext cx="107" cy="209"/>
            </a:xfrm>
            <a:custGeom>
              <a:avLst/>
              <a:gdLst>
                <a:gd name="T0" fmla="*/ 35 w 107"/>
                <a:gd name="T1" fmla="*/ 0 h 209"/>
                <a:gd name="T2" fmla="*/ 34 w 107"/>
                <a:gd name="T3" fmla="*/ 3 h 209"/>
                <a:gd name="T4" fmla="*/ 30 w 107"/>
                <a:gd name="T5" fmla="*/ 10 h 209"/>
                <a:gd name="T6" fmla="*/ 23 w 107"/>
                <a:gd name="T7" fmla="*/ 22 h 209"/>
                <a:gd name="T8" fmla="*/ 17 w 107"/>
                <a:gd name="T9" fmla="*/ 35 h 209"/>
                <a:gd name="T10" fmla="*/ 11 w 107"/>
                <a:gd name="T11" fmla="*/ 49 h 209"/>
                <a:gd name="T12" fmla="*/ 5 w 107"/>
                <a:gd name="T13" fmla="*/ 61 h 209"/>
                <a:gd name="T14" fmla="*/ 1 w 107"/>
                <a:gd name="T15" fmla="*/ 72 h 209"/>
                <a:gd name="T16" fmla="*/ 0 w 107"/>
                <a:gd name="T17" fmla="*/ 77 h 209"/>
                <a:gd name="T18" fmla="*/ 2 w 107"/>
                <a:gd name="T19" fmla="*/ 89 h 209"/>
                <a:gd name="T20" fmla="*/ 6 w 107"/>
                <a:gd name="T21" fmla="*/ 110 h 209"/>
                <a:gd name="T22" fmla="*/ 9 w 107"/>
                <a:gd name="T23" fmla="*/ 131 h 209"/>
                <a:gd name="T24" fmla="*/ 11 w 107"/>
                <a:gd name="T25" fmla="*/ 143 h 209"/>
                <a:gd name="T26" fmla="*/ 13 w 107"/>
                <a:gd name="T27" fmla="*/ 153 h 209"/>
                <a:gd name="T28" fmla="*/ 19 w 107"/>
                <a:gd name="T29" fmla="*/ 166 h 209"/>
                <a:gd name="T30" fmla="*/ 28 w 107"/>
                <a:gd name="T31" fmla="*/ 180 h 209"/>
                <a:gd name="T32" fmla="*/ 37 w 107"/>
                <a:gd name="T33" fmla="*/ 192 h 209"/>
                <a:gd name="T34" fmla="*/ 42 w 107"/>
                <a:gd name="T35" fmla="*/ 197 h 209"/>
                <a:gd name="T36" fmla="*/ 48 w 107"/>
                <a:gd name="T37" fmla="*/ 201 h 209"/>
                <a:gd name="T38" fmla="*/ 56 w 107"/>
                <a:gd name="T39" fmla="*/ 203 h 209"/>
                <a:gd name="T40" fmla="*/ 62 w 107"/>
                <a:gd name="T41" fmla="*/ 205 h 209"/>
                <a:gd name="T42" fmla="*/ 68 w 107"/>
                <a:gd name="T43" fmla="*/ 206 h 209"/>
                <a:gd name="T44" fmla="*/ 74 w 107"/>
                <a:gd name="T45" fmla="*/ 207 h 209"/>
                <a:gd name="T46" fmla="*/ 79 w 107"/>
                <a:gd name="T47" fmla="*/ 207 h 209"/>
                <a:gd name="T48" fmla="*/ 83 w 107"/>
                <a:gd name="T49" fmla="*/ 208 h 209"/>
                <a:gd name="T50" fmla="*/ 90 w 107"/>
                <a:gd name="T51" fmla="*/ 209 h 209"/>
                <a:gd name="T52" fmla="*/ 98 w 107"/>
                <a:gd name="T53" fmla="*/ 209 h 209"/>
                <a:gd name="T54" fmla="*/ 105 w 107"/>
                <a:gd name="T55" fmla="*/ 208 h 209"/>
                <a:gd name="T56" fmla="*/ 107 w 107"/>
                <a:gd name="T57" fmla="*/ 208 h 209"/>
                <a:gd name="T58" fmla="*/ 105 w 107"/>
                <a:gd name="T59" fmla="*/ 207 h 209"/>
                <a:gd name="T60" fmla="*/ 98 w 107"/>
                <a:gd name="T61" fmla="*/ 203 h 209"/>
                <a:gd name="T62" fmla="*/ 89 w 107"/>
                <a:gd name="T63" fmla="*/ 198 h 209"/>
                <a:gd name="T64" fmla="*/ 79 w 107"/>
                <a:gd name="T65" fmla="*/ 190 h 209"/>
                <a:gd name="T66" fmla="*/ 67 w 107"/>
                <a:gd name="T67" fmla="*/ 183 h 209"/>
                <a:gd name="T68" fmla="*/ 57 w 107"/>
                <a:gd name="T69" fmla="*/ 176 h 209"/>
                <a:gd name="T70" fmla="*/ 48 w 107"/>
                <a:gd name="T71" fmla="*/ 170 h 209"/>
                <a:gd name="T72" fmla="*/ 42 w 107"/>
                <a:gd name="T73" fmla="*/ 163 h 209"/>
                <a:gd name="T74" fmla="*/ 33 w 107"/>
                <a:gd name="T75" fmla="*/ 142 h 209"/>
                <a:gd name="T76" fmla="*/ 28 w 107"/>
                <a:gd name="T77" fmla="*/ 116 h 209"/>
                <a:gd name="T78" fmla="*/ 26 w 107"/>
                <a:gd name="T79" fmla="*/ 96 h 209"/>
                <a:gd name="T80" fmla="*/ 25 w 107"/>
                <a:gd name="T81" fmla="*/ 86 h 209"/>
                <a:gd name="T82" fmla="*/ 54 w 107"/>
                <a:gd name="T83" fmla="*/ 6 h 209"/>
                <a:gd name="T84" fmla="*/ 35 w 107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"/>
                <a:gd name="T130" fmla="*/ 0 h 209"/>
                <a:gd name="T131" fmla="*/ 107 w 107"/>
                <a:gd name="T132" fmla="*/ 209 h 2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" h="209">
                  <a:moveTo>
                    <a:pt x="35" y="0"/>
                  </a:moveTo>
                  <a:lnTo>
                    <a:pt x="34" y="3"/>
                  </a:lnTo>
                  <a:lnTo>
                    <a:pt x="30" y="10"/>
                  </a:lnTo>
                  <a:lnTo>
                    <a:pt x="23" y="22"/>
                  </a:lnTo>
                  <a:lnTo>
                    <a:pt x="17" y="35"/>
                  </a:lnTo>
                  <a:lnTo>
                    <a:pt x="11" y="49"/>
                  </a:lnTo>
                  <a:lnTo>
                    <a:pt x="5" y="61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2" y="89"/>
                  </a:lnTo>
                  <a:lnTo>
                    <a:pt x="6" y="110"/>
                  </a:lnTo>
                  <a:lnTo>
                    <a:pt x="9" y="131"/>
                  </a:lnTo>
                  <a:lnTo>
                    <a:pt x="11" y="143"/>
                  </a:lnTo>
                  <a:lnTo>
                    <a:pt x="13" y="153"/>
                  </a:lnTo>
                  <a:lnTo>
                    <a:pt x="19" y="166"/>
                  </a:lnTo>
                  <a:lnTo>
                    <a:pt x="28" y="180"/>
                  </a:lnTo>
                  <a:lnTo>
                    <a:pt x="37" y="192"/>
                  </a:lnTo>
                  <a:lnTo>
                    <a:pt x="42" y="197"/>
                  </a:lnTo>
                  <a:lnTo>
                    <a:pt x="48" y="201"/>
                  </a:lnTo>
                  <a:lnTo>
                    <a:pt x="56" y="203"/>
                  </a:lnTo>
                  <a:lnTo>
                    <a:pt x="62" y="205"/>
                  </a:lnTo>
                  <a:lnTo>
                    <a:pt x="68" y="206"/>
                  </a:lnTo>
                  <a:lnTo>
                    <a:pt x="74" y="207"/>
                  </a:lnTo>
                  <a:lnTo>
                    <a:pt x="79" y="207"/>
                  </a:lnTo>
                  <a:lnTo>
                    <a:pt x="83" y="208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5" y="207"/>
                  </a:lnTo>
                  <a:lnTo>
                    <a:pt x="98" y="203"/>
                  </a:lnTo>
                  <a:lnTo>
                    <a:pt x="89" y="198"/>
                  </a:lnTo>
                  <a:lnTo>
                    <a:pt x="79" y="190"/>
                  </a:lnTo>
                  <a:lnTo>
                    <a:pt x="67" y="183"/>
                  </a:lnTo>
                  <a:lnTo>
                    <a:pt x="57" y="176"/>
                  </a:lnTo>
                  <a:lnTo>
                    <a:pt x="48" y="170"/>
                  </a:lnTo>
                  <a:lnTo>
                    <a:pt x="42" y="163"/>
                  </a:lnTo>
                  <a:lnTo>
                    <a:pt x="33" y="142"/>
                  </a:lnTo>
                  <a:lnTo>
                    <a:pt x="28" y="116"/>
                  </a:lnTo>
                  <a:lnTo>
                    <a:pt x="26" y="96"/>
                  </a:lnTo>
                  <a:lnTo>
                    <a:pt x="25" y="86"/>
                  </a:lnTo>
                  <a:lnTo>
                    <a:pt x="54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6" name="Freeform 45">
              <a:extLst>
                <a:ext uri="{FF2B5EF4-FFF2-40B4-BE49-F238E27FC236}">
                  <a16:creationId xmlns:a16="http://schemas.microsoft.com/office/drawing/2014/main" id="{BF626219-1E7D-48FE-8EF6-3CA97EFB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789"/>
              <a:ext cx="187" cy="131"/>
            </a:xfrm>
            <a:custGeom>
              <a:avLst/>
              <a:gdLst>
                <a:gd name="T0" fmla="*/ 48 w 187"/>
                <a:gd name="T1" fmla="*/ 19 h 131"/>
                <a:gd name="T2" fmla="*/ 13 w 187"/>
                <a:gd name="T3" fmla="*/ 39 h 131"/>
                <a:gd name="T4" fmla="*/ 0 w 187"/>
                <a:gd name="T5" fmla="*/ 70 h 131"/>
                <a:gd name="T6" fmla="*/ 16 w 187"/>
                <a:gd name="T7" fmla="*/ 131 h 131"/>
                <a:gd name="T8" fmla="*/ 30 w 187"/>
                <a:gd name="T9" fmla="*/ 88 h 131"/>
                <a:gd name="T10" fmla="*/ 30 w 187"/>
                <a:gd name="T11" fmla="*/ 58 h 131"/>
                <a:gd name="T12" fmla="*/ 81 w 187"/>
                <a:gd name="T13" fmla="*/ 27 h 131"/>
                <a:gd name="T14" fmla="*/ 131 w 187"/>
                <a:gd name="T15" fmla="*/ 24 h 131"/>
                <a:gd name="T16" fmla="*/ 187 w 187"/>
                <a:gd name="T17" fmla="*/ 2 h 131"/>
                <a:gd name="T18" fmla="*/ 129 w 187"/>
                <a:gd name="T19" fmla="*/ 0 h 131"/>
                <a:gd name="T20" fmla="*/ 88 w 187"/>
                <a:gd name="T21" fmla="*/ 5 h 131"/>
                <a:gd name="T22" fmla="*/ 64 w 187"/>
                <a:gd name="T23" fmla="*/ 7 h 131"/>
                <a:gd name="T24" fmla="*/ 48 w 187"/>
                <a:gd name="T25" fmla="*/ 19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131"/>
                <a:gd name="T41" fmla="*/ 187 w 187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131">
                  <a:moveTo>
                    <a:pt x="48" y="19"/>
                  </a:moveTo>
                  <a:lnTo>
                    <a:pt x="13" y="39"/>
                  </a:lnTo>
                  <a:lnTo>
                    <a:pt x="0" y="70"/>
                  </a:lnTo>
                  <a:lnTo>
                    <a:pt x="16" y="131"/>
                  </a:lnTo>
                  <a:lnTo>
                    <a:pt x="30" y="88"/>
                  </a:lnTo>
                  <a:lnTo>
                    <a:pt x="30" y="58"/>
                  </a:lnTo>
                  <a:lnTo>
                    <a:pt x="81" y="27"/>
                  </a:lnTo>
                  <a:lnTo>
                    <a:pt x="131" y="24"/>
                  </a:lnTo>
                  <a:lnTo>
                    <a:pt x="187" y="2"/>
                  </a:lnTo>
                  <a:lnTo>
                    <a:pt x="129" y="0"/>
                  </a:lnTo>
                  <a:lnTo>
                    <a:pt x="88" y="5"/>
                  </a:lnTo>
                  <a:lnTo>
                    <a:pt x="64" y="7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7" name="Freeform 46">
              <a:extLst>
                <a:ext uri="{FF2B5EF4-FFF2-40B4-BE49-F238E27FC236}">
                  <a16:creationId xmlns:a16="http://schemas.microsoft.com/office/drawing/2014/main" id="{F8434775-0BAA-4CB3-9BB4-B168FDCE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3496"/>
              <a:ext cx="143" cy="73"/>
            </a:xfrm>
            <a:custGeom>
              <a:avLst/>
              <a:gdLst>
                <a:gd name="T0" fmla="*/ 121 w 143"/>
                <a:gd name="T1" fmla="*/ 10 h 73"/>
                <a:gd name="T2" fmla="*/ 87 w 143"/>
                <a:gd name="T3" fmla="*/ 5 h 73"/>
                <a:gd name="T4" fmla="*/ 65 w 143"/>
                <a:gd name="T5" fmla="*/ 0 h 73"/>
                <a:gd name="T6" fmla="*/ 46 w 143"/>
                <a:gd name="T7" fmla="*/ 17 h 73"/>
                <a:gd name="T8" fmla="*/ 17 w 143"/>
                <a:gd name="T9" fmla="*/ 24 h 73"/>
                <a:gd name="T10" fmla="*/ 14 w 143"/>
                <a:gd name="T11" fmla="*/ 26 h 73"/>
                <a:gd name="T12" fmla="*/ 8 w 143"/>
                <a:gd name="T13" fmla="*/ 31 h 73"/>
                <a:gd name="T14" fmla="*/ 3 w 143"/>
                <a:gd name="T15" fmla="*/ 39 h 73"/>
                <a:gd name="T16" fmla="*/ 0 w 143"/>
                <a:gd name="T17" fmla="*/ 46 h 73"/>
                <a:gd name="T18" fmla="*/ 4 w 143"/>
                <a:gd name="T19" fmla="*/ 53 h 73"/>
                <a:gd name="T20" fmla="*/ 6 w 143"/>
                <a:gd name="T21" fmla="*/ 60 h 73"/>
                <a:gd name="T22" fmla="*/ 8 w 143"/>
                <a:gd name="T23" fmla="*/ 68 h 73"/>
                <a:gd name="T24" fmla="*/ 9 w 143"/>
                <a:gd name="T25" fmla="*/ 70 h 73"/>
                <a:gd name="T26" fmla="*/ 25 w 143"/>
                <a:gd name="T27" fmla="*/ 73 h 73"/>
                <a:gd name="T28" fmla="*/ 26 w 143"/>
                <a:gd name="T29" fmla="*/ 71 h 73"/>
                <a:gd name="T30" fmla="*/ 31 w 143"/>
                <a:gd name="T31" fmla="*/ 66 h 73"/>
                <a:gd name="T32" fmla="*/ 37 w 143"/>
                <a:gd name="T33" fmla="*/ 59 h 73"/>
                <a:gd name="T34" fmla="*/ 44 w 143"/>
                <a:gd name="T35" fmla="*/ 51 h 73"/>
                <a:gd name="T36" fmla="*/ 51 w 143"/>
                <a:gd name="T37" fmla="*/ 43 h 73"/>
                <a:gd name="T38" fmla="*/ 58 w 143"/>
                <a:gd name="T39" fmla="*/ 37 h 73"/>
                <a:gd name="T40" fmla="*/ 64 w 143"/>
                <a:gd name="T41" fmla="*/ 31 h 73"/>
                <a:gd name="T42" fmla="*/ 68 w 143"/>
                <a:gd name="T43" fmla="*/ 29 h 73"/>
                <a:gd name="T44" fmla="*/ 73 w 143"/>
                <a:gd name="T45" fmla="*/ 29 h 73"/>
                <a:gd name="T46" fmla="*/ 83 w 143"/>
                <a:gd name="T47" fmla="*/ 28 h 73"/>
                <a:gd name="T48" fmla="*/ 95 w 143"/>
                <a:gd name="T49" fmla="*/ 27 h 73"/>
                <a:gd name="T50" fmla="*/ 109 w 143"/>
                <a:gd name="T51" fmla="*/ 26 h 73"/>
                <a:gd name="T52" fmla="*/ 121 w 143"/>
                <a:gd name="T53" fmla="*/ 26 h 73"/>
                <a:gd name="T54" fmla="*/ 133 w 143"/>
                <a:gd name="T55" fmla="*/ 25 h 73"/>
                <a:gd name="T56" fmla="*/ 140 w 143"/>
                <a:gd name="T57" fmla="*/ 24 h 73"/>
                <a:gd name="T58" fmla="*/ 143 w 143"/>
                <a:gd name="T59" fmla="*/ 24 h 73"/>
                <a:gd name="T60" fmla="*/ 121 w 143"/>
                <a:gd name="T61" fmla="*/ 1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3"/>
                <a:gd name="T94" fmla="*/ 0 h 73"/>
                <a:gd name="T95" fmla="*/ 143 w 143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3" h="73">
                  <a:moveTo>
                    <a:pt x="121" y="10"/>
                  </a:moveTo>
                  <a:lnTo>
                    <a:pt x="87" y="5"/>
                  </a:lnTo>
                  <a:lnTo>
                    <a:pt x="65" y="0"/>
                  </a:lnTo>
                  <a:lnTo>
                    <a:pt x="46" y="17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8" y="31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4" y="53"/>
                  </a:lnTo>
                  <a:lnTo>
                    <a:pt x="6" y="60"/>
                  </a:lnTo>
                  <a:lnTo>
                    <a:pt x="8" y="68"/>
                  </a:lnTo>
                  <a:lnTo>
                    <a:pt x="9" y="70"/>
                  </a:lnTo>
                  <a:lnTo>
                    <a:pt x="25" y="73"/>
                  </a:lnTo>
                  <a:lnTo>
                    <a:pt x="26" y="71"/>
                  </a:lnTo>
                  <a:lnTo>
                    <a:pt x="31" y="66"/>
                  </a:lnTo>
                  <a:lnTo>
                    <a:pt x="37" y="59"/>
                  </a:lnTo>
                  <a:lnTo>
                    <a:pt x="44" y="51"/>
                  </a:lnTo>
                  <a:lnTo>
                    <a:pt x="51" y="43"/>
                  </a:lnTo>
                  <a:lnTo>
                    <a:pt x="58" y="37"/>
                  </a:lnTo>
                  <a:lnTo>
                    <a:pt x="64" y="31"/>
                  </a:lnTo>
                  <a:lnTo>
                    <a:pt x="68" y="29"/>
                  </a:lnTo>
                  <a:lnTo>
                    <a:pt x="73" y="29"/>
                  </a:lnTo>
                  <a:lnTo>
                    <a:pt x="83" y="28"/>
                  </a:lnTo>
                  <a:lnTo>
                    <a:pt x="95" y="27"/>
                  </a:lnTo>
                  <a:lnTo>
                    <a:pt x="109" y="26"/>
                  </a:lnTo>
                  <a:lnTo>
                    <a:pt x="121" y="26"/>
                  </a:lnTo>
                  <a:lnTo>
                    <a:pt x="133" y="25"/>
                  </a:lnTo>
                  <a:lnTo>
                    <a:pt x="140" y="24"/>
                  </a:lnTo>
                  <a:lnTo>
                    <a:pt x="143" y="24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8" name="Freeform 47">
              <a:extLst>
                <a:ext uri="{FF2B5EF4-FFF2-40B4-BE49-F238E27FC236}">
                  <a16:creationId xmlns:a16="http://schemas.microsoft.com/office/drawing/2014/main" id="{BE794A30-56D9-4B8F-BD1D-ED02EDFC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3175"/>
              <a:ext cx="70" cy="338"/>
            </a:xfrm>
            <a:custGeom>
              <a:avLst/>
              <a:gdLst>
                <a:gd name="T0" fmla="*/ 0 w 70"/>
                <a:gd name="T1" fmla="*/ 6 h 338"/>
                <a:gd name="T2" fmla="*/ 1 w 70"/>
                <a:gd name="T3" fmla="*/ 19 h 338"/>
                <a:gd name="T4" fmla="*/ 3 w 70"/>
                <a:gd name="T5" fmla="*/ 48 h 338"/>
                <a:gd name="T6" fmla="*/ 5 w 70"/>
                <a:gd name="T7" fmla="*/ 82 h 338"/>
                <a:gd name="T8" fmla="*/ 9 w 70"/>
                <a:gd name="T9" fmla="*/ 105 h 338"/>
                <a:gd name="T10" fmla="*/ 11 w 70"/>
                <a:gd name="T11" fmla="*/ 119 h 338"/>
                <a:gd name="T12" fmla="*/ 16 w 70"/>
                <a:gd name="T13" fmla="*/ 147 h 338"/>
                <a:gd name="T14" fmla="*/ 22 w 70"/>
                <a:gd name="T15" fmla="*/ 185 h 338"/>
                <a:gd name="T16" fmla="*/ 29 w 70"/>
                <a:gd name="T17" fmla="*/ 227 h 338"/>
                <a:gd name="T18" fmla="*/ 37 w 70"/>
                <a:gd name="T19" fmla="*/ 268 h 338"/>
                <a:gd name="T20" fmla="*/ 42 w 70"/>
                <a:gd name="T21" fmla="*/ 303 h 338"/>
                <a:gd name="T22" fmla="*/ 46 w 70"/>
                <a:gd name="T23" fmla="*/ 328 h 338"/>
                <a:gd name="T24" fmla="*/ 48 w 70"/>
                <a:gd name="T25" fmla="*/ 338 h 338"/>
                <a:gd name="T26" fmla="*/ 70 w 70"/>
                <a:gd name="T27" fmla="*/ 338 h 338"/>
                <a:gd name="T28" fmla="*/ 33 w 70"/>
                <a:gd name="T29" fmla="*/ 0 h 338"/>
                <a:gd name="T30" fmla="*/ 0 w 70"/>
                <a:gd name="T31" fmla="*/ 6 h 3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338"/>
                <a:gd name="T50" fmla="*/ 70 w 70"/>
                <a:gd name="T51" fmla="*/ 338 h 3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338">
                  <a:moveTo>
                    <a:pt x="0" y="6"/>
                  </a:moveTo>
                  <a:lnTo>
                    <a:pt x="1" y="19"/>
                  </a:lnTo>
                  <a:lnTo>
                    <a:pt x="3" y="48"/>
                  </a:lnTo>
                  <a:lnTo>
                    <a:pt x="5" y="82"/>
                  </a:lnTo>
                  <a:lnTo>
                    <a:pt x="9" y="105"/>
                  </a:lnTo>
                  <a:lnTo>
                    <a:pt x="11" y="119"/>
                  </a:lnTo>
                  <a:lnTo>
                    <a:pt x="16" y="147"/>
                  </a:lnTo>
                  <a:lnTo>
                    <a:pt x="22" y="185"/>
                  </a:lnTo>
                  <a:lnTo>
                    <a:pt x="29" y="227"/>
                  </a:lnTo>
                  <a:lnTo>
                    <a:pt x="37" y="268"/>
                  </a:lnTo>
                  <a:lnTo>
                    <a:pt x="42" y="303"/>
                  </a:lnTo>
                  <a:lnTo>
                    <a:pt x="46" y="328"/>
                  </a:lnTo>
                  <a:lnTo>
                    <a:pt x="48" y="338"/>
                  </a:lnTo>
                  <a:lnTo>
                    <a:pt x="70" y="338"/>
                  </a:lnTo>
                  <a:lnTo>
                    <a:pt x="3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9" name="Freeform 48">
              <a:extLst>
                <a:ext uri="{FF2B5EF4-FFF2-40B4-BE49-F238E27FC236}">
                  <a16:creationId xmlns:a16="http://schemas.microsoft.com/office/drawing/2014/main" id="{3B58A495-26E3-48F7-8124-2D81BFEB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547"/>
              <a:ext cx="105" cy="625"/>
            </a:xfrm>
            <a:custGeom>
              <a:avLst/>
              <a:gdLst>
                <a:gd name="T0" fmla="*/ 81 w 105"/>
                <a:gd name="T1" fmla="*/ 0 h 625"/>
                <a:gd name="T2" fmla="*/ 77 w 105"/>
                <a:gd name="T3" fmla="*/ 11 h 625"/>
                <a:gd name="T4" fmla="*/ 69 w 105"/>
                <a:gd name="T5" fmla="*/ 35 h 625"/>
                <a:gd name="T6" fmla="*/ 59 w 105"/>
                <a:gd name="T7" fmla="*/ 67 h 625"/>
                <a:gd name="T8" fmla="*/ 49 w 105"/>
                <a:gd name="T9" fmla="*/ 105 h 625"/>
                <a:gd name="T10" fmla="*/ 37 w 105"/>
                <a:gd name="T11" fmla="*/ 142 h 625"/>
                <a:gd name="T12" fmla="*/ 29 w 105"/>
                <a:gd name="T13" fmla="*/ 176 h 625"/>
                <a:gd name="T14" fmla="*/ 23 w 105"/>
                <a:gd name="T15" fmla="*/ 202 h 625"/>
                <a:gd name="T16" fmla="*/ 22 w 105"/>
                <a:gd name="T17" fmla="*/ 216 h 625"/>
                <a:gd name="T18" fmla="*/ 20 w 105"/>
                <a:gd name="T19" fmla="*/ 287 h 625"/>
                <a:gd name="T20" fmla="*/ 12 w 105"/>
                <a:gd name="T21" fmla="*/ 425 h 625"/>
                <a:gd name="T22" fmla="*/ 4 w 105"/>
                <a:gd name="T23" fmla="*/ 560 h 625"/>
                <a:gd name="T24" fmla="*/ 0 w 105"/>
                <a:gd name="T25" fmla="*/ 620 h 625"/>
                <a:gd name="T26" fmla="*/ 49 w 105"/>
                <a:gd name="T27" fmla="*/ 625 h 625"/>
                <a:gd name="T28" fmla="*/ 50 w 105"/>
                <a:gd name="T29" fmla="*/ 555 h 625"/>
                <a:gd name="T30" fmla="*/ 53 w 105"/>
                <a:gd name="T31" fmla="*/ 395 h 625"/>
                <a:gd name="T32" fmla="*/ 59 w 105"/>
                <a:gd name="T33" fmla="*/ 226 h 625"/>
                <a:gd name="T34" fmla="*/ 67 w 105"/>
                <a:gd name="T35" fmla="*/ 123 h 625"/>
                <a:gd name="T36" fmla="*/ 73 w 105"/>
                <a:gd name="T37" fmla="*/ 101 h 625"/>
                <a:gd name="T38" fmla="*/ 79 w 105"/>
                <a:gd name="T39" fmla="*/ 80 h 625"/>
                <a:gd name="T40" fmla="*/ 85 w 105"/>
                <a:gd name="T41" fmla="*/ 61 h 625"/>
                <a:gd name="T42" fmla="*/ 91 w 105"/>
                <a:gd name="T43" fmla="*/ 44 h 625"/>
                <a:gd name="T44" fmla="*/ 97 w 105"/>
                <a:gd name="T45" fmla="*/ 30 h 625"/>
                <a:gd name="T46" fmla="*/ 101 w 105"/>
                <a:gd name="T47" fmla="*/ 19 h 625"/>
                <a:gd name="T48" fmla="*/ 104 w 105"/>
                <a:gd name="T49" fmla="*/ 12 h 625"/>
                <a:gd name="T50" fmla="*/ 105 w 105"/>
                <a:gd name="T51" fmla="*/ 10 h 625"/>
                <a:gd name="T52" fmla="*/ 81 w 105"/>
                <a:gd name="T53" fmla="*/ 0 h 6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625"/>
                <a:gd name="T83" fmla="*/ 105 w 105"/>
                <a:gd name="T84" fmla="*/ 625 h 6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625">
                  <a:moveTo>
                    <a:pt x="81" y="0"/>
                  </a:moveTo>
                  <a:lnTo>
                    <a:pt x="77" y="11"/>
                  </a:lnTo>
                  <a:lnTo>
                    <a:pt x="69" y="35"/>
                  </a:lnTo>
                  <a:lnTo>
                    <a:pt x="59" y="67"/>
                  </a:lnTo>
                  <a:lnTo>
                    <a:pt x="49" y="105"/>
                  </a:lnTo>
                  <a:lnTo>
                    <a:pt x="37" y="142"/>
                  </a:lnTo>
                  <a:lnTo>
                    <a:pt x="29" y="176"/>
                  </a:lnTo>
                  <a:lnTo>
                    <a:pt x="23" y="202"/>
                  </a:lnTo>
                  <a:lnTo>
                    <a:pt x="22" y="216"/>
                  </a:lnTo>
                  <a:lnTo>
                    <a:pt x="20" y="287"/>
                  </a:lnTo>
                  <a:lnTo>
                    <a:pt x="12" y="425"/>
                  </a:lnTo>
                  <a:lnTo>
                    <a:pt x="4" y="560"/>
                  </a:lnTo>
                  <a:lnTo>
                    <a:pt x="0" y="620"/>
                  </a:lnTo>
                  <a:lnTo>
                    <a:pt x="49" y="625"/>
                  </a:lnTo>
                  <a:lnTo>
                    <a:pt x="50" y="555"/>
                  </a:lnTo>
                  <a:lnTo>
                    <a:pt x="53" y="395"/>
                  </a:lnTo>
                  <a:lnTo>
                    <a:pt x="59" y="226"/>
                  </a:lnTo>
                  <a:lnTo>
                    <a:pt x="67" y="123"/>
                  </a:lnTo>
                  <a:lnTo>
                    <a:pt x="73" y="101"/>
                  </a:lnTo>
                  <a:lnTo>
                    <a:pt x="79" y="80"/>
                  </a:lnTo>
                  <a:lnTo>
                    <a:pt x="85" y="61"/>
                  </a:lnTo>
                  <a:lnTo>
                    <a:pt x="91" y="44"/>
                  </a:lnTo>
                  <a:lnTo>
                    <a:pt x="97" y="30"/>
                  </a:lnTo>
                  <a:lnTo>
                    <a:pt x="101" y="19"/>
                  </a:lnTo>
                  <a:lnTo>
                    <a:pt x="104" y="12"/>
                  </a:lnTo>
                  <a:lnTo>
                    <a:pt x="105" y="1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0" name="Rectangle 49">
              <a:extLst>
                <a:ext uri="{FF2B5EF4-FFF2-40B4-BE49-F238E27FC236}">
                  <a16:creationId xmlns:a16="http://schemas.microsoft.com/office/drawing/2014/main" id="{CF02B251-7FF0-4513-88F4-0B6DD0EA8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2506"/>
              <a:ext cx="27" cy="1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1" name="Freeform 50">
              <a:extLst>
                <a:ext uri="{FF2B5EF4-FFF2-40B4-BE49-F238E27FC236}">
                  <a16:creationId xmlns:a16="http://schemas.microsoft.com/office/drawing/2014/main" id="{D7E075B7-000A-44BB-A1B4-C217824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253"/>
              <a:ext cx="67" cy="248"/>
            </a:xfrm>
            <a:custGeom>
              <a:avLst/>
              <a:gdLst>
                <a:gd name="T0" fmla="*/ 61 w 67"/>
                <a:gd name="T1" fmla="*/ 0 h 248"/>
                <a:gd name="T2" fmla="*/ 21 w 67"/>
                <a:gd name="T3" fmla="*/ 44 h 248"/>
                <a:gd name="T4" fmla="*/ 0 w 67"/>
                <a:gd name="T5" fmla="*/ 146 h 248"/>
                <a:gd name="T6" fmla="*/ 1 w 67"/>
                <a:gd name="T7" fmla="*/ 152 h 248"/>
                <a:gd name="T8" fmla="*/ 4 w 67"/>
                <a:gd name="T9" fmla="*/ 167 h 248"/>
                <a:gd name="T10" fmla="*/ 7 w 67"/>
                <a:gd name="T11" fmla="*/ 183 h 248"/>
                <a:gd name="T12" fmla="*/ 11 w 67"/>
                <a:gd name="T13" fmla="*/ 197 h 248"/>
                <a:gd name="T14" fmla="*/ 13 w 67"/>
                <a:gd name="T15" fmla="*/ 202 h 248"/>
                <a:gd name="T16" fmla="*/ 17 w 67"/>
                <a:gd name="T17" fmla="*/ 208 h 248"/>
                <a:gd name="T18" fmla="*/ 22 w 67"/>
                <a:gd name="T19" fmla="*/ 215 h 248"/>
                <a:gd name="T20" fmla="*/ 28 w 67"/>
                <a:gd name="T21" fmla="*/ 221 h 248"/>
                <a:gd name="T22" fmla="*/ 34 w 67"/>
                <a:gd name="T23" fmla="*/ 226 h 248"/>
                <a:gd name="T24" fmla="*/ 40 w 67"/>
                <a:gd name="T25" fmla="*/ 230 h 248"/>
                <a:gd name="T26" fmla="*/ 44 w 67"/>
                <a:gd name="T27" fmla="*/ 233 h 248"/>
                <a:gd name="T28" fmla="*/ 45 w 67"/>
                <a:gd name="T29" fmla="*/ 234 h 248"/>
                <a:gd name="T30" fmla="*/ 64 w 67"/>
                <a:gd name="T31" fmla="*/ 248 h 248"/>
                <a:gd name="T32" fmla="*/ 24 w 67"/>
                <a:gd name="T33" fmla="*/ 153 h 248"/>
                <a:gd name="T34" fmla="*/ 35 w 67"/>
                <a:gd name="T35" fmla="*/ 50 h 248"/>
                <a:gd name="T36" fmla="*/ 67 w 67"/>
                <a:gd name="T37" fmla="*/ 10 h 248"/>
                <a:gd name="T38" fmla="*/ 61 w 67"/>
                <a:gd name="T39" fmla="*/ 0 h 2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248"/>
                <a:gd name="T62" fmla="*/ 67 w 67"/>
                <a:gd name="T63" fmla="*/ 248 h 2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248">
                  <a:moveTo>
                    <a:pt x="61" y="0"/>
                  </a:moveTo>
                  <a:lnTo>
                    <a:pt x="21" y="44"/>
                  </a:lnTo>
                  <a:lnTo>
                    <a:pt x="0" y="146"/>
                  </a:lnTo>
                  <a:lnTo>
                    <a:pt x="1" y="152"/>
                  </a:lnTo>
                  <a:lnTo>
                    <a:pt x="4" y="167"/>
                  </a:lnTo>
                  <a:lnTo>
                    <a:pt x="7" y="183"/>
                  </a:lnTo>
                  <a:lnTo>
                    <a:pt x="11" y="197"/>
                  </a:lnTo>
                  <a:lnTo>
                    <a:pt x="13" y="202"/>
                  </a:lnTo>
                  <a:lnTo>
                    <a:pt x="17" y="208"/>
                  </a:lnTo>
                  <a:lnTo>
                    <a:pt x="22" y="215"/>
                  </a:lnTo>
                  <a:lnTo>
                    <a:pt x="28" y="221"/>
                  </a:lnTo>
                  <a:lnTo>
                    <a:pt x="34" y="226"/>
                  </a:lnTo>
                  <a:lnTo>
                    <a:pt x="40" y="230"/>
                  </a:lnTo>
                  <a:lnTo>
                    <a:pt x="44" y="233"/>
                  </a:lnTo>
                  <a:lnTo>
                    <a:pt x="45" y="234"/>
                  </a:lnTo>
                  <a:lnTo>
                    <a:pt x="64" y="248"/>
                  </a:lnTo>
                  <a:lnTo>
                    <a:pt x="24" y="153"/>
                  </a:lnTo>
                  <a:lnTo>
                    <a:pt x="35" y="50"/>
                  </a:lnTo>
                  <a:lnTo>
                    <a:pt x="67" y="1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2" name="Freeform 51">
              <a:extLst>
                <a:ext uri="{FF2B5EF4-FFF2-40B4-BE49-F238E27FC236}">
                  <a16:creationId xmlns:a16="http://schemas.microsoft.com/office/drawing/2014/main" id="{6B4A81F0-2897-4EB3-9B53-EC12D22B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566"/>
              <a:ext cx="172" cy="85"/>
            </a:xfrm>
            <a:custGeom>
              <a:avLst/>
              <a:gdLst>
                <a:gd name="T0" fmla="*/ 83 w 172"/>
                <a:gd name="T1" fmla="*/ 0 h 85"/>
                <a:gd name="T2" fmla="*/ 29 w 172"/>
                <a:gd name="T3" fmla="*/ 19 h 85"/>
                <a:gd name="T4" fmla="*/ 0 w 172"/>
                <a:gd name="T5" fmla="*/ 85 h 85"/>
                <a:gd name="T6" fmla="*/ 35 w 172"/>
                <a:gd name="T7" fmla="*/ 80 h 85"/>
                <a:gd name="T8" fmla="*/ 35 w 172"/>
                <a:gd name="T9" fmla="*/ 76 h 85"/>
                <a:gd name="T10" fmla="*/ 37 w 172"/>
                <a:gd name="T11" fmla="*/ 66 h 85"/>
                <a:gd name="T12" fmla="*/ 44 w 172"/>
                <a:gd name="T13" fmla="*/ 53 h 85"/>
                <a:gd name="T14" fmla="*/ 59 w 172"/>
                <a:gd name="T15" fmla="*/ 40 h 85"/>
                <a:gd name="T16" fmla="*/ 72 w 172"/>
                <a:gd name="T17" fmla="*/ 34 h 85"/>
                <a:gd name="T18" fmla="*/ 87 w 172"/>
                <a:gd name="T19" fmla="*/ 28 h 85"/>
                <a:gd name="T20" fmla="*/ 106 w 172"/>
                <a:gd name="T21" fmla="*/ 23 h 85"/>
                <a:gd name="T22" fmla="*/ 125 w 172"/>
                <a:gd name="T23" fmla="*/ 18 h 85"/>
                <a:gd name="T24" fmla="*/ 142 w 172"/>
                <a:gd name="T25" fmla="*/ 14 h 85"/>
                <a:gd name="T26" fmla="*/ 158 w 172"/>
                <a:gd name="T27" fmla="*/ 11 h 85"/>
                <a:gd name="T28" fmla="*/ 167 w 172"/>
                <a:gd name="T29" fmla="*/ 9 h 85"/>
                <a:gd name="T30" fmla="*/ 172 w 172"/>
                <a:gd name="T31" fmla="*/ 8 h 85"/>
                <a:gd name="T32" fmla="*/ 83 w 172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85"/>
                <a:gd name="T53" fmla="*/ 172 w 172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85">
                  <a:moveTo>
                    <a:pt x="83" y="0"/>
                  </a:moveTo>
                  <a:lnTo>
                    <a:pt x="29" y="19"/>
                  </a:lnTo>
                  <a:lnTo>
                    <a:pt x="0" y="85"/>
                  </a:lnTo>
                  <a:lnTo>
                    <a:pt x="35" y="80"/>
                  </a:lnTo>
                  <a:lnTo>
                    <a:pt x="35" y="76"/>
                  </a:lnTo>
                  <a:lnTo>
                    <a:pt x="37" y="66"/>
                  </a:lnTo>
                  <a:lnTo>
                    <a:pt x="44" y="53"/>
                  </a:lnTo>
                  <a:lnTo>
                    <a:pt x="59" y="40"/>
                  </a:lnTo>
                  <a:lnTo>
                    <a:pt x="72" y="34"/>
                  </a:lnTo>
                  <a:lnTo>
                    <a:pt x="87" y="28"/>
                  </a:lnTo>
                  <a:lnTo>
                    <a:pt x="106" y="23"/>
                  </a:lnTo>
                  <a:lnTo>
                    <a:pt x="125" y="18"/>
                  </a:lnTo>
                  <a:lnTo>
                    <a:pt x="142" y="14"/>
                  </a:lnTo>
                  <a:lnTo>
                    <a:pt x="158" y="11"/>
                  </a:lnTo>
                  <a:lnTo>
                    <a:pt x="167" y="9"/>
                  </a:lnTo>
                  <a:lnTo>
                    <a:pt x="172" y="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3" name="Freeform 52">
              <a:extLst>
                <a:ext uri="{FF2B5EF4-FFF2-40B4-BE49-F238E27FC236}">
                  <a16:creationId xmlns:a16="http://schemas.microsoft.com/office/drawing/2014/main" id="{5F682600-C40F-4582-8A53-CD10C5F88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790"/>
              <a:ext cx="130" cy="106"/>
            </a:xfrm>
            <a:custGeom>
              <a:avLst/>
              <a:gdLst>
                <a:gd name="T0" fmla="*/ 102 w 130"/>
                <a:gd name="T1" fmla="*/ 20 h 106"/>
                <a:gd name="T2" fmla="*/ 118 w 130"/>
                <a:gd name="T3" fmla="*/ 37 h 106"/>
                <a:gd name="T4" fmla="*/ 126 w 130"/>
                <a:gd name="T5" fmla="*/ 59 h 106"/>
                <a:gd name="T6" fmla="*/ 129 w 130"/>
                <a:gd name="T7" fmla="*/ 83 h 106"/>
                <a:gd name="T8" fmla="*/ 130 w 130"/>
                <a:gd name="T9" fmla="*/ 106 h 106"/>
                <a:gd name="T10" fmla="*/ 129 w 130"/>
                <a:gd name="T11" fmla="*/ 103 h 106"/>
                <a:gd name="T12" fmla="*/ 127 w 130"/>
                <a:gd name="T13" fmla="*/ 95 h 106"/>
                <a:gd name="T14" fmla="*/ 122 w 130"/>
                <a:gd name="T15" fmla="*/ 80 h 106"/>
                <a:gd name="T16" fmla="*/ 116 w 130"/>
                <a:gd name="T17" fmla="*/ 64 h 106"/>
                <a:gd name="T18" fmla="*/ 107 w 130"/>
                <a:gd name="T19" fmla="*/ 48 h 106"/>
                <a:gd name="T20" fmla="*/ 94 w 130"/>
                <a:gd name="T21" fmla="*/ 33 h 106"/>
                <a:gd name="T22" fmla="*/ 78 w 130"/>
                <a:gd name="T23" fmla="*/ 22 h 106"/>
                <a:gd name="T24" fmla="*/ 59 w 130"/>
                <a:gd name="T25" fmla="*/ 17 h 106"/>
                <a:gd name="T26" fmla="*/ 52 w 130"/>
                <a:gd name="T27" fmla="*/ 17 h 106"/>
                <a:gd name="T28" fmla="*/ 45 w 130"/>
                <a:gd name="T29" fmla="*/ 17 h 106"/>
                <a:gd name="T30" fmla="*/ 37 w 130"/>
                <a:gd name="T31" fmla="*/ 17 h 106"/>
                <a:gd name="T32" fmla="*/ 30 w 130"/>
                <a:gd name="T33" fmla="*/ 17 h 106"/>
                <a:gd name="T34" fmla="*/ 21 w 130"/>
                <a:gd name="T35" fmla="*/ 17 h 106"/>
                <a:gd name="T36" fmla="*/ 14 w 130"/>
                <a:gd name="T37" fmla="*/ 17 h 106"/>
                <a:gd name="T38" fmla="*/ 7 w 130"/>
                <a:gd name="T39" fmla="*/ 17 h 106"/>
                <a:gd name="T40" fmla="*/ 0 w 130"/>
                <a:gd name="T41" fmla="*/ 16 h 106"/>
                <a:gd name="T42" fmla="*/ 5 w 130"/>
                <a:gd name="T43" fmla="*/ 10 h 106"/>
                <a:gd name="T44" fmla="*/ 13 w 130"/>
                <a:gd name="T45" fmla="*/ 5 h 106"/>
                <a:gd name="T46" fmla="*/ 25 w 130"/>
                <a:gd name="T47" fmla="*/ 2 h 106"/>
                <a:gd name="T48" fmla="*/ 41 w 130"/>
                <a:gd name="T49" fmla="*/ 0 h 106"/>
                <a:gd name="T50" fmla="*/ 57 w 130"/>
                <a:gd name="T51" fmla="*/ 1 h 106"/>
                <a:gd name="T52" fmla="*/ 73 w 130"/>
                <a:gd name="T53" fmla="*/ 4 h 106"/>
                <a:gd name="T54" fmla="*/ 89 w 130"/>
                <a:gd name="T55" fmla="*/ 10 h 106"/>
                <a:gd name="T56" fmla="*/ 102 w 130"/>
                <a:gd name="T57" fmla="*/ 2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06"/>
                <a:gd name="T89" fmla="*/ 130 w 130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06">
                  <a:moveTo>
                    <a:pt x="102" y="20"/>
                  </a:moveTo>
                  <a:lnTo>
                    <a:pt x="118" y="37"/>
                  </a:lnTo>
                  <a:lnTo>
                    <a:pt x="126" y="59"/>
                  </a:lnTo>
                  <a:lnTo>
                    <a:pt x="129" y="83"/>
                  </a:lnTo>
                  <a:lnTo>
                    <a:pt x="130" y="106"/>
                  </a:lnTo>
                  <a:lnTo>
                    <a:pt x="129" y="103"/>
                  </a:lnTo>
                  <a:lnTo>
                    <a:pt x="127" y="95"/>
                  </a:lnTo>
                  <a:lnTo>
                    <a:pt x="122" y="80"/>
                  </a:lnTo>
                  <a:lnTo>
                    <a:pt x="116" y="64"/>
                  </a:lnTo>
                  <a:lnTo>
                    <a:pt x="107" y="48"/>
                  </a:lnTo>
                  <a:lnTo>
                    <a:pt x="94" y="33"/>
                  </a:lnTo>
                  <a:lnTo>
                    <a:pt x="78" y="22"/>
                  </a:lnTo>
                  <a:lnTo>
                    <a:pt x="59" y="17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7" y="17"/>
                  </a:lnTo>
                  <a:lnTo>
                    <a:pt x="30" y="17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3" y="5"/>
                  </a:lnTo>
                  <a:lnTo>
                    <a:pt x="25" y="2"/>
                  </a:lnTo>
                  <a:lnTo>
                    <a:pt x="41" y="0"/>
                  </a:lnTo>
                  <a:lnTo>
                    <a:pt x="57" y="1"/>
                  </a:lnTo>
                  <a:lnTo>
                    <a:pt x="73" y="4"/>
                  </a:lnTo>
                  <a:lnTo>
                    <a:pt x="89" y="10"/>
                  </a:lnTo>
                  <a:lnTo>
                    <a:pt x="10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4" name="Freeform 53">
              <a:extLst>
                <a:ext uri="{FF2B5EF4-FFF2-40B4-BE49-F238E27FC236}">
                  <a16:creationId xmlns:a16="http://schemas.microsoft.com/office/drawing/2014/main" id="{652F50E7-C940-432A-A327-CE6A0E18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806"/>
              <a:ext cx="159" cy="283"/>
            </a:xfrm>
            <a:custGeom>
              <a:avLst/>
              <a:gdLst>
                <a:gd name="T0" fmla="*/ 157 w 159"/>
                <a:gd name="T1" fmla="*/ 10 h 283"/>
                <a:gd name="T2" fmla="*/ 145 w 159"/>
                <a:gd name="T3" fmla="*/ 11 h 283"/>
                <a:gd name="T4" fmla="*/ 125 w 159"/>
                <a:gd name="T5" fmla="*/ 13 h 283"/>
                <a:gd name="T6" fmla="*/ 100 w 159"/>
                <a:gd name="T7" fmla="*/ 17 h 283"/>
                <a:gd name="T8" fmla="*/ 75 w 159"/>
                <a:gd name="T9" fmla="*/ 29 h 283"/>
                <a:gd name="T10" fmla="*/ 53 w 159"/>
                <a:gd name="T11" fmla="*/ 45 h 283"/>
                <a:gd name="T12" fmla="*/ 36 w 159"/>
                <a:gd name="T13" fmla="*/ 68 h 283"/>
                <a:gd name="T14" fmla="*/ 25 w 159"/>
                <a:gd name="T15" fmla="*/ 94 h 283"/>
                <a:gd name="T16" fmla="*/ 20 w 159"/>
                <a:gd name="T17" fmla="*/ 136 h 283"/>
                <a:gd name="T18" fmla="*/ 25 w 159"/>
                <a:gd name="T19" fmla="*/ 186 h 283"/>
                <a:gd name="T20" fmla="*/ 38 w 159"/>
                <a:gd name="T21" fmla="*/ 228 h 283"/>
                <a:gd name="T22" fmla="*/ 45 w 159"/>
                <a:gd name="T23" fmla="*/ 259 h 283"/>
                <a:gd name="T24" fmla="*/ 50 w 159"/>
                <a:gd name="T25" fmla="*/ 268 h 283"/>
                <a:gd name="T26" fmla="*/ 62 w 159"/>
                <a:gd name="T27" fmla="*/ 267 h 283"/>
                <a:gd name="T28" fmla="*/ 73 w 159"/>
                <a:gd name="T29" fmla="*/ 266 h 283"/>
                <a:gd name="T30" fmla="*/ 80 w 159"/>
                <a:gd name="T31" fmla="*/ 266 h 283"/>
                <a:gd name="T32" fmla="*/ 73 w 159"/>
                <a:gd name="T33" fmla="*/ 272 h 283"/>
                <a:gd name="T34" fmla="*/ 55 w 159"/>
                <a:gd name="T35" fmla="*/ 281 h 283"/>
                <a:gd name="T36" fmla="*/ 36 w 159"/>
                <a:gd name="T37" fmla="*/ 282 h 283"/>
                <a:gd name="T38" fmla="*/ 16 w 159"/>
                <a:gd name="T39" fmla="*/ 275 h 283"/>
                <a:gd name="T40" fmla="*/ 13 w 159"/>
                <a:gd name="T41" fmla="*/ 268 h 283"/>
                <a:gd name="T42" fmla="*/ 21 w 159"/>
                <a:gd name="T43" fmla="*/ 266 h 283"/>
                <a:gd name="T44" fmla="*/ 28 w 159"/>
                <a:gd name="T45" fmla="*/ 259 h 283"/>
                <a:gd name="T46" fmla="*/ 26 w 159"/>
                <a:gd name="T47" fmla="*/ 247 h 283"/>
                <a:gd name="T48" fmla="*/ 15 w 159"/>
                <a:gd name="T49" fmla="*/ 212 h 283"/>
                <a:gd name="T50" fmla="*/ 0 w 159"/>
                <a:gd name="T51" fmla="*/ 148 h 283"/>
                <a:gd name="T52" fmla="*/ 1 w 159"/>
                <a:gd name="T53" fmla="*/ 102 h 283"/>
                <a:gd name="T54" fmla="*/ 9 w 159"/>
                <a:gd name="T55" fmla="*/ 77 h 283"/>
                <a:gd name="T56" fmla="*/ 26 w 159"/>
                <a:gd name="T57" fmla="*/ 51 h 283"/>
                <a:gd name="T58" fmla="*/ 52 w 159"/>
                <a:gd name="T59" fmla="*/ 27 h 283"/>
                <a:gd name="T60" fmla="*/ 79 w 159"/>
                <a:gd name="T61" fmla="*/ 12 h 283"/>
                <a:gd name="T62" fmla="*/ 103 w 159"/>
                <a:gd name="T63" fmla="*/ 4 h 283"/>
                <a:gd name="T64" fmla="*/ 130 w 159"/>
                <a:gd name="T65" fmla="*/ 0 h 283"/>
                <a:gd name="T66" fmla="*/ 152 w 159"/>
                <a:gd name="T67" fmla="*/ 4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283"/>
                <a:gd name="T104" fmla="*/ 159 w 159"/>
                <a:gd name="T105" fmla="*/ 283 h 2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283">
                  <a:moveTo>
                    <a:pt x="159" y="9"/>
                  </a:moveTo>
                  <a:lnTo>
                    <a:pt x="157" y="10"/>
                  </a:lnTo>
                  <a:lnTo>
                    <a:pt x="152" y="11"/>
                  </a:lnTo>
                  <a:lnTo>
                    <a:pt x="145" y="11"/>
                  </a:lnTo>
                  <a:lnTo>
                    <a:pt x="135" y="12"/>
                  </a:lnTo>
                  <a:lnTo>
                    <a:pt x="125" y="13"/>
                  </a:lnTo>
                  <a:lnTo>
                    <a:pt x="113" y="14"/>
                  </a:lnTo>
                  <a:lnTo>
                    <a:pt x="100" y="17"/>
                  </a:lnTo>
                  <a:lnTo>
                    <a:pt x="86" y="22"/>
                  </a:lnTo>
                  <a:lnTo>
                    <a:pt x="75" y="29"/>
                  </a:lnTo>
                  <a:lnTo>
                    <a:pt x="64" y="36"/>
                  </a:lnTo>
                  <a:lnTo>
                    <a:pt x="53" y="45"/>
                  </a:lnTo>
                  <a:lnTo>
                    <a:pt x="45" y="56"/>
                  </a:lnTo>
                  <a:lnTo>
                    <a:pt x="36" y="68"/>
                  </a:lnTo>
                  <a:lnTo>
                    <a:pt x="30" y="81"/>
                  </a:lnTo>
                  <a:lnTo>
                    <a:pt x="25" y="94"/>
                  </a:lnTo>
                  <a:lnTo>
                    <a:pt x="22" y="109"/>
                  </a:lnTo>
                  <a:lnTo>
                    <a:pt x="20" y="136"/>
                  </a:lnTo>
                  <a:lnTo>
                    <a:pt x="21" y="161"/>
                  </a:lnTo>
                  <a:lnTo>
                    <a:pt x="25" y="186"/>
                  </a:lnTo>
                  <a:lnTo>
                    <a:pt x="31" y="208"/>
                  </a:lnTo>
                  <a:lnTo>
                    <a:pt x="38" y="228"/>
                  </a:lnTo>
                  <a:lnTo>
                    <a:pt x="42" y="245"/>
                  </a:lnTo>
                  <a:lnTo>
                    <a:pt x="45" y="259"/>
                  </a:lnTo>
                  <a:lnTo>
                    <a:pt x="45" y="268"/>
                  </a:lnTo>
                  <a:lnTo>
                    <a:pt x="50" y="268"/>
                  </a:lnTo>
                  <a:lnTo>
                    <a:pt x="56" y="267"/>
                  </a:lnTo>
                  <a:lnTo>
                    <a:pt x="62" y="267"/>
                  </a:lnTo>
                  <a:lnTo>
                    <a:pt x="68" y="266"/>
                  </a:lnTo>
                  <a:lnTo>
                    <a:pt x="73" y="266"/>
                  </a:lnTo>
                  <a:lnTo>
                    <a:pt x="77" y="265"/>
                  </a:lnTo>
                  <a:lnTo>
                    <a:pt x="80" y="266"/>
                  </a:lnTo>
                  <a:lnTo>
                    <a:pt x="81" y="266"/>
                  </a:lnTo>
                  <a:lnTo>
                    <a:pt x="73" y="272"/>
                  </a:lnTo>
                  <a:lnTo>
                    <a:pt x="65" y="277"/>
                  </a:lnTo>
                  <a:lnTo>
                    <a:pt x="55" y="281"/>
                  </a:lnTo>
                  <a:lnTo>
                    <a:pt x="46" y="283"/>
                  </a:lnTo>
                  <a:lnTo>
                    <a:pt x="36" y="282"/>
                  </a:lnTo>
                  <a:lnTo>
                    <a:pt x="26" y="280"/>
                  </a:lnTo>
                  <a:lnTo>
                    <a:pt x="16" y="275"/>
                  </a:lnTo>
                  <a:lnTo>
                    <a:pt x="5" y="268"/>
                  </a:lnTo>
                  <a:lnTo>
                    <a:pt x="13" y="268"/>
                  </a:lnTo>
                  <a:lnTo>
                    <a:pt x="17" y="267"/>
                  </a:lnTo>
                  <a:lnTo>
                    <a:pt x="21" y="266"/>
                  </a:lnTo>
                  <a:lnTo>
                    <a:pt x="25" y="264"/>
                  </a:lnTo>
                  <a:lnTo>
                    <a:pt x="28" y="259"/>
                  </a:lnTo>
                  <a:lnTo>
                    <a:pt x="28" y="253"/>
                  </a:lnTo>
                  <a:lnTo>
                    <a:pt x="26" y="247"/>
                  </a:lnTo>
                  <a:lnTo>
                    <a:pt x="25" y="242"/>
                  </a:lnTo>
                  <a:lnTo>
                    <a:pt x="15" y="212"/>
                  </a:lnTo>
                  <a:lnTo>
                    <a:pt x="5" y="181"/>
                  </a:lnTo>
                  <a:lnTo>
                    <a:pt x="0" y="148"/>
                  </a:lnTo>
                  <a:lnTo>
                    <a:pt x="0" y="113"/>
                  </a:lnTo>
                  <a:lnTo>
                    <a:pt x="1" y="102"/>
                  </a:lnTo>
                  <a:lnTo>
                    <a:pt x="5" y="90"/>
                  </a:lnTo>
                  <a:lnTo>
                    <a:pt x="9" y="77"/>
                  </a:lnTo>
                  <a:lnTo>
                    <a:pt x="17" y="64"/>
                  </a:lnTo>
                  <a:lnTo>
                    <a:pt x="26" y="51"/>
                  </a:lnTo>
                  <a:lnTo>
                    <a:pt x="38" y="38"/>
                  </a:lnTo>
                  <a:lnTo>
                    <a:pt x="52" y="27"/>
                  </a:lnTo>
                  <a:lnTo>
                    <a:pt x="69" y="16"/>
                  </a:lnTo>
                  <a:lnTo>
                    <a:pt x="79" y="12"/>
                  </a:lnTo>
                  <a:lnTo>
                    <a:pt x="91" y="7"/>
                  </a:lnTo>
                  <a:lnTo>
                    <a:pt x="103" y="4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2" y="1"/>
                  </a:lnTo>
                  <a:lnTo>
                    <a:pt x="152" y="4"/>
                  </a:lnTo>
                  <a:lnTo>
                    <a:pt x="15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5" name="Freeform 54">
              <a:extLst>
                <a:ext uri="{FF2B5EF4-FFF2-40B4-BE49-F238E27FC236}">
                  <a16:creationId xmlns:a16="http://schemas.microsoft.com/office/drawing/2014/main" id="{82ECBA75-1298-41E1-AC15-763D774E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1780"/>
              <a:ext cx="244" cy="98"/>
            </a:xfrm>
            <a:custGeom>
              <a:avLst/>
              <a:gdLst>
                <a:gd name="T0" fmla="*/ 203 w 244"/>
                <a:gd name="T1" fmla="*/ 10 h 98"/>
                <a:gd name="T2" fmla="*/ 219 w 244"/>
                <a:gd name="T3" fmla="*/ 15 h 98"/>
                <a:gd name="T4" fmla="*/ 232 w 244"/>
                <a:gd name="T5" fmla="*/ 26 h 98"/>
                <a:gd name="T6" fmla="*/ 242 w 244"/>
                <a:gd name="T7" fmla="*/ 38 h 98"/>
                <a:gd name="T8" fmla="*/ 239 w 244"/>
                <a:gd name="T9" fmla="*/ 42 h 98"/>
                <a:gd name="T10" fmla="*/ 226 w 244"/>
                <a:gd name="T11" fmla="*/ 32 h 98"/>
                <a:gd name="T12" fmla="*/ 207 w 244"/>
                <a:gd name="T13" fmla="*/ 23 h 98"/>
                <a:gd name="T14" fmla="*/ 181 w 244"/>
                <a:gd name="T15" fmla="*/ 16 h 98"/>
                <a:gd name="T16" fmla="*/ 155 w 244"/>
                <a:gd name="T17" fmla="*/ 15 h 98"/>
                <a:gd name="T18" fmla="*/ 129 w 244"/>
                <a:gd name="T19" fmla="*/ 18 h 98"/>
                <a:gd name="T20" fmla="*/ 113 w 244"/>
                <a:gd name="T21" fmla="*/ 22 h 98"/>
                <a:gd name="T22" fmla="*/ 107 w 244"/>
                <a:gd name="T23" fmla="*/ 20 h 98"/>
                <a:gd name="T24" fmla="*/ 101 w 244"/>
                <a:gd name="T25" fmla="*/ 17 h 98"/>
                <a:gd name="T26" fmla="*/ 92 w 244"/>
                <a:gd name="T27" fmla="*/ 17 h 98"/>
                <a:gd name="T28" fmla="*/ 85 w 244"/>
                <a:gd name="T29" fmla="*/ 19 h 98"/>
                <a:gd name="T30" fmla="*/ 76 w 244"/>
                <a:gd name="T31" fmla="*/ 22 h 98"/>
                <a:gd name="T32" fmla="*/ 68 w 244"/>
                <a:gd name="T33" fmla="*/ 30 h 98"/>
                <a:gd name="T34" fmla="*/ 60 w 244"/>
                <a:gd name="T35" fmla="*/ 39 h 98"/>
                <a:gd name="T36" fmla="*/ 50 w 244"/>
                <a:gd name="T37" fmla="*/ 38 h 98"/>
                <a:gd name="T38" fmla="*/ 41 w 244"/>
                <a:gd name="T39" fmla="*/ 39 h 98"/>
                <a:gd name="T40" fmla="*/ 24 w 244"/>
                <a:gd name="T41" fmla="*/ 53 h 98"/>
                <a:gd name="T42" fmla="*/ 15 w 244"/>
                <a:gd name="T43" fmla="*/ 81 h 98"/>
                <a:gd name="T44" fmla="*/ 16 w 244"/>
                <a:gd name="T45" fmla="*/ 98 h 98"/>
                <a:gd name="T46" fmla="*/ 7 w 244"/>
                <a:gd name="T47" fmla="*/ 96 h 98"/>
                <a:gd name="T48" fmla="*/ 0 w 244"/>
                <a:gd name="T49" fmla="*/ 83 h 98"/>
                <a:gd name="T50" fmla="*/ 4 w 244"/>
                <a:gd name="T51" fmla="*/ 60 h 98"/>
                <a:gd name="T52" fmla="*/ 13 w 244"/>
                <a:gd name="T53" fmla="*/ 42 h 98"/>
                <a:gd name="T54" fmla="*/ 25 w 244"/>
                <a:gd name="T55" fmla="*/ 34 h 98"/>
                <a:gd name="T56" fmla="*/ 40 w 244"/>
                <a:gd name="T57" fmla="*/ 29 h 98"/>
                <a:gd name="T58" fmla="*/ 53 w 244"/>
                <a:gd name="T59" fmla="*/ 21 h 98"/>
                <a:gd name="T60" fmla="*/ 66 w 244"/>
                <a:gd name="T61" fmla="*/ 11 h 98"/>
                <a:gd name="T62" fmla="*/ 83 w 244"/>
                <a:gd name="T63" fmla="*/ 8 h 98"/>
                <a:gd name="T64" fmla="*/ 100 w 244"/>
                <a:gd name="T65" fmla="*/ 10 h 98"/>
                <a:gd name="T66" fmla="*/ 117 w 244"/>
                <a:gd name="T67" fmla="*/ 7 h 98"/>
                <a:gd name="T68" fmla="*/ 134 w 244"/>
                <a:gd name="T69" fmla="*/ 2 h 98"/>
                <a:gd name="T70" fmla="*/ 152 w 244"/>
                <a:gd name="T71" fmla="*/ 0 h 98"/>
                <a:gd name="T72" fmla="*/ 170 w 244"/>
                <a:gd name="T73" fmla="*/ 0 h 98"/>
                <a:gd name="T74" fmla="*/ 188 w 244"/>
                <a:gd name="T75" fmla="*/ 4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4"/>
                <a:gd name="T115" fmla="*/ 0 h 98"/>
                <a:gd name="T116" fmla="*/ 244 w 244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4" h="98">
                  <a:moveTo>
                    <a:pt x="196" y="8"/>
                  </a:moveTo>
                  <a:lnTo>
                    <a:pt x="203" y="10"/>
                  </a:lnTo>
                  <a:lnTo>
                    <a:pt x="211" y="12"/>
                  </a:lnTo>
                  <a:lnTo>
                    <a:pt x="219" y="15"/>
                  </a:lnTo>
                  <a:lnTo>
                    <a:pt x="226" y="20"/>
                  </a:lnTo>
                  <a:lnTo>
                    <a:pt x="232" y="26"/>
                  </a:lnTo>
                  <a:lnTo>
                    <a:pt x="238" y="31"/>
                  </a:lnTo>
                  <a:lnTo>
                    <a:pt x="242" y="38"/>
                  </a:lnTo>
                  <a:lnTo>
                    <a:pt x="244" y="45"/>
                  </a:lnTo>
                  <a:lnTo>
                    <a:pt x="239" y="42"/>
                  </a:lnTo>
                  <a:lnTo>
                    <a:pt x="232" y="37"/>
                  </a:lnTo>
                  <a:lnTo>
                    <a:pt x="226" y="32"/>
                  </a:lnTo>
                  <a:lnTo>
                    <a:pt x="219" y="30"/>
                  </a:lnTo>
                  <a:lnTo>
                    <a:pt x="207" y="23"/>
                  </a:lnTo>
                  <a:lnTo>
                    <a:pt x="195" y="19"/>
                  </a:lnTo>
                  <a:lnTo>
                    <a:pt x="181" y="16"/>
                  </a:lnTo>
                  <a:lnTo>
                    <a:pt x="169" y="15"/>
                  </a:lnTo>
                  <a:lnTo>
                    <a:pt x="155" y="15"/>
                  </a:lnTo>
                  <a:lnTo>
                    <a:pt x="142" y="16"/>
                  </a:lnTo>
                  <a:lnTo>
                    <a:pt x="129" y="18"/>
                  </a:lnTo>
                  <a:lnTo>
                    <a:pt x="117" y="22"/>
                  </a:lnTo>
                  <a:lnTo>
                    <a:pt x="113" y="22"/>
                  </a:lnTo>
                  <a:lnTo>
                    <a:pt x="110" y="22"/>
                  </a:lnTo>
                  <a:lnTo>
                    <a:pt x="107" y="20"/>
                  </a:lnTo>
                  <a:lnTo>
                    <a:pt x="105" y="18"/>
                  </a:lnTo>
                  <a:lnTo>
                    <a:pt x="101" y="17"/>
                  </a:lnTo>
                  <a:lnTo>
                    <a:pt x="96" y="17"/>
                  </a:lnTo>
                  <a:lnTo>
                    <a:pt x="92" y="17"/>
                  </a:lnTo>
                  <a:lnTo>
                    <a:pt x="88" y="18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6" y="22"/>
                  </a:lnTo>
                  <a:lnTo>
                    <a:pt x="73" y="25"/>
                  </a:lnTo>
                  <a:lnTo>
                    <a:pt x="68" y="30"/>
                  </a:lnTo>
                  <a:lnTo>
                    <a:pt x="64" y="35"/>
                  </a:lnTo>
                  <a:lnTo>
                    <a:pt x="60" y="39"/>
                  </a:lnTo>
                  <a:lnTo>
                    <a:pt x="54" y="41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1" y="39"/>
                  </a:lnTo>
                  <a:lnTo>
                    <a:pt x="36" y="41"/>
                  </a:lnTo>
                  <a:lnTo>
                    <a:pt x="24" y="53"/>
                  </a:lnTo>
                  <a:lnTo>
                    <a:pt x="17" y="66"/>
                  </a:lnTo>
                  <a:lnTo>
                    <a:pt x="15" y="81"/>
                  </a:lnTo>
                  <a:lnTo>
                    <a:pt x="17" y="97"/>
                  </a:lnTo>
                  <a:lnTo>
                    <a:pt x="16" y="98"/>
                  </a:lnTo>
                  <a:lnTo>
                    <a:pt x="11" y="97"/>
                  </a:lnTo>
                  <a:lnTo>
                    <a:pt x="7" y="96"/>
                  </a:lnTo>
                  <a:lnTo>
                    <a:pt x="4" y="94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9" y="51"/>
                  </a:lnTo>
                  <a:lnTo>
                    <a:pt x="13" y="42"/>
                  </a:lnTo>
                  <a:lnTo>
                    <a:pt x="19" y="37"/>
                  </a:lnTo>
                  <a:lnTo>
                    <a:pt x="25" y="34"/>
                  </a:lnTo>
                  <a:lnTo>
                    <a:pt x="33" y="31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3" y="21"/>
                  </a:lnTo>
                  <a:lnTo>
                    <a:pt x="59" y="15"/>
                  </a:lnTo>
                  <a:lnTo>
                    <a:pt x="66" y="11"/>
                  </a:lnTo>
                  <a:lnTo>
                    <a:pt x="74" y="9"/>
                  </a:lnTo>
                  <a:lnTo>
                    <a:pt x="83" y="8"/>
                  </a:lnTo>
                  <a:lnTo>
                    <a:pt x="92" y="9"/>
                  </a:lnTo>
                  <a:lnTo>
                    <a:pt x="100" y="10"/>
                  </a:lnTo>
                  <a:lnTo>
                    <a:pt x="110" y="9"/>
                  </a:lnTo>
                  <a:lnTo>
                    <a:pt x="117" y="7"/>
                  </a:lnTo>
                  <a:lnTo>
                    <a:pt x="124" y="3"/>
                  </a:lnTo>
                  <a:lnTo>
                    <a:pt x="134" y="2"/>
                  </a:lnTo>
                  <a:lnTo>
                    <a:pt x="143" y="1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79" y="2"/>
                  </a:lnTo>
                  <a:lnTo>
                    <a:pt x="188" y="4"/>
                  </a:lnTo>
                  <a:lnTo>
                    <a:pt x="19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6" name="Freeform 55">
              <a:extLst>
                <a:ext uri="{FF2B5EF4-FFF2-40B4-BE49-F238E27FC236}">
                  <a16:creationId xmlns:a16="http://schemas.microsoft.com/office/drawing/2014/main" id="{16F26280-C808-4A86-95E0-3EF3C7B6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867"/>
              <a:ext cx="16" cy="57"/>
            </a:xfrm>
            <a:custGeom>
              <a:avLst/>
              <a:gdLst>
                <a:gd name="T0" fmla="*/ 13 w 16"/>
                <a:gd name="T1" fmla="*/ 13 h 57"/>
                <a:gd name="T2" fmla="*/ 16 w 16"/>
                <a:gd name="T3" fmla="*/ 27 h 57"/>
                <a:gd name="T4" fmla="*/ 14 w 16"/>
                <a:gd name="T5" fmla="*/ 36 h 57"/>
                <a:gd name="T6" fmla="*/ 8 w 16"/>
                <a:gd name="T7" fmla="*/ 45 h 57"/>
                <a:gd name="T8" fmla="*/ 0 w 16"/>
                <a:gd name="T9" fmla="*/ 57 h 57"/>
                <a:gd name="T10" fmla="*/ 1 w 16"/>
                <a:gd name="T11" fmla="*/ 51 h 57"/>
                <a:gd name="T12" fmla="*/ 3 w 16"/>
                <a:gd name="T13" fmla="*/ 36 h 57"/>
                <a:gd name="T14" fmla="*/ 5 w 16"/>
                <a:gd name="T15" fmla="*/ 18 h 57"/>
                <a:gd name="T16" fmla="*/ 6 w 16"/>
                <a:gd name="T17" fmla="*/ 0 h 57"/>
                <a:gd name="T18" fmla="*/ 13 w 16"/>
                <a:gd name="T19" fmla="*/ 1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57"/>
                <a:gd name="T32" fmla="*/ 16 w 16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57">
                  <a:moveTo>
                    <a:pt x="13" y="13"/>
                  </a:moveTo>
                  <a:lnTo>
                    <a:pt x="16" y="27"/>
                  </a:lnTo>
                  <a:lnTo>
                    <a:pt x="14" y="36"/>
                  </a:lnTo>
                  <a:lnTo>
                    <a:pt x="8" y="45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3" y="36"/>
                  </a:lnTo>
                  <a:lnTo>
                    <a:pt x="5" y="18"/>
                  </a:lnTo>
                  <a:lnTo>
                    <a:pt x="6" y="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7" name="Freeform 56">
              <a:extLst>
                <a:ext uri="{FF2B5EF4-FFF2-40B4-BE49-F238E27FC236}">
                  <a16:creationId xmlns:a16="http://schemas.microsoft.com/office/drawing/2014/main" id="{DAA5B3F9-D330-4F68-B7E5-BD559B7E2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860"/>
              <a:ext cx="18" cy="49"/>
            </a:xfrm>
            <a:custGeom>
              <a:avLst/>
              <a:gdLst>
                <a:gd name="T0" fmla="*/ 11 w 18"/>
                <a:gd name="T1" fmla="*/ 0 h 49"/>
                <a:gd name="T2" fmla="*/ 13 w 18"/>
                <a:gd name="T3" fmla="*/ 3 h 49"/>
                <a:gd name="T4" fmla="*/ 15 w 18"/>
                <a:gd name="T5" fmla="*/ 6 h 49"/>
                <a:gd name="T6" fmla="*/ 17 w 18"/>
                <a:gd name="T7" fmla="*/ 11 h 49"/>
                <a:gd name="T8" fmla="*/ 18 w 18"/>
                <a:gd name="T9" fmla="*/ 17 h 49"/>
                <a:gd name="T10" fmla="*/ 18 w 18"/>
                <a:gd name="T11" fmla="*/ 24 h 49"/>
                <a:gd name="T12" fmla="*/ 15 w 18"/>
                <a:gd name="T13" fmla="*/ 31 h 49"/>
                <a:gd name="T14" fmla="*/ 9 w 18"/>
                <a:gd name="T15" fmla="*/ 39 h 49"/>
                <a:gd name="T16" fmla="*/ 0 w 18"/>
                <a:gd name="T17" fmla="*/ 49 h 49"/>
                <a:gd name="T18" fmla="*/ 0 w 18"/>
                <a:gd name="T19" fmla="*/ 40 h 49"/>
                <a:gd name="T20" fmla="*/ 4 w 18"/>
                <a:gd name="T21" fmla="*/ 23 h 49"/>
                <a:gd name="T22" fmla="*/ 8 w 18"/>
                <a:gd name="T23" fmla="*/ 6 h 49"/>
                <a:gd name="T24" fmla="*/ 11 w 18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49"/>
                <a:gd name="T41" fmla="*/ 18 w 18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49">
                  <a:moveTo>
                    <a:pt x="11" y="0"/>
                  </a:moveTo>
                  <a:lnTo>
                    <a:pt x="13" y="3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5" y="31"/>
                  </a:lnTo>
                  <a:lnTo>
                    <a:pt x="9" y="3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23"/>
                  </a:lnTo>
                  <a:lnTo>
                    <a:pt x="8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8" name="Freeform 57">
              <a:extLst>
                <a:ext uri="{FF2B5EF4-FFF2-40B4-BE49-F238E27FC236}">
                  <a16:creationId xmlns:a16="http://schemas.microsoft.com/office/drawing/2014/main" id="{DF95AA87-73F5-44ED-891F-65D34A61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873"/>
              <a:ext cx="86" cy="72"/>
            </a:xfrm>
            <a:custGeom>
              <a:avLst/>
              <a:gdLst>
                <a:gd name="T0" fmla="*/ 51 w 86"/>
                <a:gd name="T1" fmla="*/ 46 h 72"/>
                <a:gd name="T2" fmla="*/ 54 w 86"/>
                <a:gd name="T3" fmla="*/ 45 h 72"/>
                <a:gd name="T4" fmla="*/ 59 w 86"/>
                <a:gd name="T5" fmla="*/ 42 h 72"/>
                <a:gd name="T6" fmla="*/ 64 w 86"/>
                <a:gd name="T7" fmla="*/ 39 h 72"/>
                <a:gd name="T8" fmla="*/ 71 w 86"/>
                <a:gd name="T9" fmla="*/ 36 h 72"/>
                <a:gd name="T10" fmla="*/ 76 w 86"/>
                <a:gd name="T11" fmla="*/ 34 h 72"/>
                <a:gd name="T12" fmla="*/ 80 w 86"/>
                <a:gd name="T13" fmla="*/ 31 h 72"/>
                <a:gd name="T14" fmla="*/ 84 w 86"/>
                <a:gd name="T15" fmla="*/ 30 h 72"/>
                <a:gd name="T16" fmla="*/ 86 w 86"/>
                <a:gd name="T17" fmla="*/ 31 h 72"/>
                <a:gd name="T18" fmla="*/ 84 w 86"/>
                <a:gd name="T19" fmla="*/ 36 h 72"/>
                <a:gd name="T20" fmla="*/ 80 w 86"/>
                <a:gd name="T21" fmla="*/ 40 h 72"/>
                <a:gd name="T22" fmla="*/ 74 w 86"/>
                <a:gd name="T23" fmla="*/ 46 h 72"/>
                <a:gd name="T24" fmla="*/ 66 w 86"/>
                <a:gd name="T25" fmla="*/ 51 h 72"/>
                <a:gd name="T26" fmla="*/ 58 w 86"/>
                <a:gd name="T27" fmla="*/ 56 h 72"/>
                <a:gd name="T28" fmla="*/ 51 w 86"/>
                <a:gd name="T29" fmla="*/ 61 h 72"/>
                <a:gd name="T30" fmla="*/ 44 w 86"/>
                <a:gd name="T31" fmla="*/ 63 h 72"/>
                <a:gd name="T32" fmla="*/ 38 w 86"/>
                <a:gd name="T33" fmla="*/ 64 h 72"/>
                <a:gd name="T34" fmla="*/ 35 w 86"/>
                <a:gd name="T35" fmla="*/ 57 h 72"/>
                <a:gd name="T36" fmla="*/ 37 w 86"/>
                <a:gd name="T37" fmla="*/ 52 h 72"/>
                <a:gd name="T38" fmla="*/ 42 w 86"/>
                <a:gd name="T39" fmla="*/ 46 h 72"/>
                <a:gd name="T40" fmla="*/ 40 w 86"/>
                <a:gd name="T41" fmla="*/ 40 h 72"/>
                <a:gd name="T42" fmla="*/ 36 w 86"/>
                <a:gd name="T43" fmla="*/ 44 h 72"/>
                <a:gd name="T44" fmla="*/ 31 w 86"/>
                <a:gd name="T45" fmla="*/ 49 h 72"/>
                <a:gd name="T46" fmla="*/ 27 w 86"/>
                <a:gd name="T47" fmla="*/ 55 h 72"/>
                <a:gd name="T48" fmla="*/ 23 w 86"/>
                <a:gd name="T49" fmla="*/ 61 h 72"/>
                <a:gd name="T50" fmla="*/ 18 w 86"/>
                <a:gd name="T51" fmla="*/ 65 h 72"/>
                <a:gd name="T52" fmla="*/ 12 w 86"/>
                <a:gd name="T53" fmla="*/ 69 h 72"/>
                <a:gd name="T54" fmla="*/ 6 w 86"/>
                <a:gd name="T55" fmla="*/ 71 h 72"/>
                <a:gd name="T56" fmla="*/ 0 w 86"/>
                <a:gd name="T57" fmla="*/ 72 h 72"/>
                <a:gd name="T58" fmla="*/ 2 w 86"/>
                <a:gd name="T59" fmla="*/ 68 h 72"/>
                <a:gd name="T60" fmla="*/ 8 w 86"/>
                <a:gd name="T61" fmla="*/ 61 h 72"/>
                <a:gd name="T62" fmla="*/ 17 w 86"/>
                <a:gd name="T63" fmla="*/ 51 h 72"/>
                <a:gd name="T64" fmla="*/ 24 w 86"/>
                <a:gd name="T65" fmla="*/ 43 h 72"/>
                <a:gd name="T66" fmla="*/ 31 w 86"/>
                <a:gd name="T67" fmla="*/ 30 h 72"/>
                <a:gd name="T68" fmla="*/ 34 w 86"/>
                <a:gd name="T69" fmla="*/ 20 h 72"/>
                <a:gd name="T70" fmla="*/ 36 w 86"/>
                <a:gd name="T71" fmla="*/ 11 h 72"/>
                <a:gd name="T72" fmla="*/ 38 w 86"/>
                <a:gd name="T73" fmla="*/ 0 h 72"/>
                <a:gd name="T74" fmla="*/ 44 w 86"/>
                <a:gd name="T75" fmla="*/ 4 h 72"/>
                <a:gd name="T76" fmla="*/ 49 w 86"/>
                <a:gd name="T77" fmla="*/ 18 h 72"/>
                <a:gd name="T78" fmla="*/ 52 w 86"/>
                <a:gd name="T79" fmla="*/ 34 h 72"/>
                <a:gd name="T80" fmla="*/ 51 w 86"/>
                <a:gd name="T81" fmla="*/ 46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6"/>
                <a:gd name="T124" fmla="*/ 0 h 72"/>
                <a:gd name="T125" fmla="*/ 86 w 86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6" h="72">
                  <a:moveTo>
                    <a:pt x="51" y="46"/>
                  </a:moveTo>
                  <a:lnTo>
                    <a:pt x="54" y="45"/>
                  </a:lnTo>
                  <a:lnTo>
                    <a:pt x="59" y="42"/>
                  </a:lnTo>
                  <a:lnTo>
                    <a:pt x="64" y="39"/>
                  </a:lnTo>
                  <a:lnTo>
                    <a:pt x="71" y="36"/>
                  </a:lnTo>
                  <a:lnTo>
                    <a:pt x="76" y="34"/>
                  </a:lnTo>
                  <a:lnTo>
                    <a:pt x="80" y="31"/>
                  </a:lnTo>
                  <a:lnTo>
                    <a:pt x="84" y="30"/>
                  </a:lnTo>
                  <a:lnTo>
                    <a:pt x="86" y="31"/>
                  </a:lnTo>
                  <a:lnTo>
                    <a:pt x="84" y="36"/>
                  </a:lnTo>
                  <a:lnTo>
                    <a:pt x="80" y="40"/>
                  </a:lnTo>
                  <a:lnTo>
                    <a:pt x="74" y="46"/>
                  </a:lnTo>
                  <a:lnTo>
                    <a:pt x="66" y="51"/>
                  </a:lnTo>
                  <a:lnTo>
                    <a:pt x="58" y="56"/>
                  </a:lnTo>
                  <a:lnTo>
                    <a:pt x="51" y="61"/>
                  </a:lnTo>
                  <a:lnTo>
                    <a:pt x="44" y="63"/>
                  </a:lnTo>
                  <a:lnTo>
                    <a:pt x="38" y="64"/>
                  </a:lnTo>
                  <a:lnTo>
                    <a:pt x="35" y="57"/>
                  </a:lnTo>
                  <a:lnTo>
                    <a:pt x="37" y="52"/>
                  </a:lnTo>
                  <a:lnTo>
                    <a:pt x="42" y="46"/>
                  </a:lnTo>
                  <a:lnTo>
                    <a:pt x="40" y="40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27" y="55"/>
                  </a:lnTo>
                  <a:lnTo>
                    <a:pt x="23" y="61"/>
                  </a:lnTo>
                  <a:lnTo>
                    <a:pt x="18" y="65"/>
                  </a:lnTo>
                  <a:lnTo>
                    <a:pt x="12" y="69"/>
                  </a:lnTo>
                  <a:lnTo>
                    <a:pt x="6" y="71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8" y="61"/>
                  </a:lnTo>
                  <a:lnTo>
                    <a:pt x="17" y="51"/>
                  </a:lnTo>
                  <a:lnTo>
                    <a:pt x="24" y="43"/>
                  </a:lnTo>
                  <a:lnTo>
                    <a:pt x="31" y="30"/>
                  </a:lnTo>
                  <a:lnTo>
                    <a:pt x="34" y="20"/>
                  </a:lnTo>
                  <a:lnTo>
                    <a:pt x="36" y="11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49" y="18"/>
                  </a:lnTo>
                  <a:lnTo>
                    <a:pt x="52" y="34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9" name="Freeform 58">
              <a:extLst>
                <a:ext uri="{FF2B5EF4-FFF2-40B4-BE49-F238E27FC236}">
                  <a16:creationId xmlns:a16="http://schemas.microsoft.com/office/drawing/2014/main" id="{6BBD6A33-99DD-44EB-B622-BFE5275AF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829"/>
              <a:ext cx="226" cy="81"/>
            </a:xfrm>
            <a:custGeom>
              <a:avLst/>
              <a:gdLst>
                <a:gd name="T0" fmla="*/ 108 w 226"/>
                <a:gd name="T1" fmla="*/ 16 h 81"/>
                <a:gd name="T2" fmla="*/ 117 w 226"/>
                <a:gd name="T3" fmla="*/ 33 h 81"/>
                <a:gd name="T4" fmla="*/ 127 w 226"/>
                <a:gd name="T5" fmla="*/ 48 h 81"/>
                <a:gd name="T6" fmla="*/ 141 w 226"/>
                <a:gd name="T7" fmla="*/ 56 h 81"/>
                <a:gd name="T8" fmla="*/ 156 w 226"/>
                <a:gd name="T9" fmla="*/ 48 h 81"/>
                <a:gd name="T10" fmla="*/ 165 w 226"/>
                <a:gd name="T11" fmla="*/ 40 h 81"/>
                <a:gd name="T12" fmla="*/ 177 w 226"/>
                <a:gd name="T13" fmla="*/ 35 h 81"/>
                <a:gd name="T14" fmla="*/ 189 w 226"/>
                <a:gd name="T15" fmla="*/ 34 h 81"/>
                <a:gd name="T16" fmla="*/ 206 w 226"/>
                <a:gd name="T17" fmla="*/ 37 h 81"/>
                <a:gd name="T18" fmla="*/ 221 w 226"/>
                <a:gd name="T19" fmla="*/ 49 h 81"/>
                <a:gd name="T20" fmla="*/ 225 w 226"/>
                <a:gd name="T21" fmla="*/ 66 h 81"/>
                <a:gd name="T22" fmla="*/ 213 w 226"/>
                <a:gd name="T23" fmla="*/ 76 h 81"/>
                <a:gd name="T24" fmla="*/ 203 w 226"/>
                <a:gd name="T25" fmla="*/ 81 h 81"/>
                <a:gd name="T26" fmla="*/ 194 w 226"/>
                <a:gd name="T27" fmla="*/ 78 h 81"/>
                <a:gd name="T28" fmla="*/ 194 w 226"/>
                <a:gd name="T29" fmla="*/ 71 h 81"/>
                <a:gd name="T30" fmla="*/ 209 w 226"/>
                <a:gd name="T31" fmla="*/ 63 h 81"/>
                <a:gd name="T32" fmla="*/ 206 w 226"/>
                <a:gd name="T33" fmla="*/ 55 h 81"/>
                <a:gd name="T34" fmla="*/ 193 w 226"/>
                <a:gd name="T35" fmla="*/ 48 h 81"/>
                <a:gd name="T36" fmla="*/ 179 w 226"/>
                <a:gd name="T37" fmla="*/ 49 h 81"/>
                <a:gd name="T38" fmla="*/ 165 w 226"/>
                <a:gd name="T39" fmla="*/ 57 h 81"/>
                <a:gd name="T40" fmla="*/ 153 w 226"/>
                <a:gd name="T41" fmla="*/ 64 h 81"/>
                <a:gd name="T42" fmla="*/ 137 w 226"/>
                <a:gd name="T43" fmla="*/ 66 h 81"/>
                <a:gd name="T44" fmla="*/ 125 w 226"/>
                <a:gd name="T45" fmla="*/ 62 h 81"/>
                <a:gd name="T46" fmla="*/ 114 w 226"/>
                <a:gd name="T47" fmla="*/ 58 h 81"/>
                <a:gd name="T48" fmla="*/ 106 w 226"/>
                <a:gd name="T49" fmla="*/ 51 h 81"/>
                <a:gd name="T50" fmla="*/ 100 w 226"/>
                <a:gd name="T51" fmla="*/ 44 h 81"/>
                <a:gd name="T52" fmla="*/ 92 w 226"/>
                <a:gd name="T53" fmla="*/ 39 h 81"/>
                <a:gd name="T54" fmla="*/ 82 w 226"/>
                <a:gd name="T55" fmla="*/ 45 h 81"/>
                <a:gd name="T56" fmla="*/ 68 w 226"/>
                <a:gd name="T57" fmla="*/ 50 h 81"/>
                <a:gd name="T58" fmla="*/ 53 w 226"/>
                <a:gd name="T59" fmla="*/ 54 h 81"/>
                <a:gd name="T60" fmla="*/ 36 w 226"/>
                <a:gd name="T61" fmla="*/ 53 h 81"/>
                <a:gd name="T62" fmla="*/ 20 w 226"/>
                <a:gd name="T63" fmla="*/ 46 h 81"/>
                <a:gd name="T64" fmla="*/ 6 w 226"/>
                <a:gd name="T65" fmla="*/ 35 h 81"/>
                <a:gd name="T66" fmla="*/ 1 w 226"/>
                <a:gd name="T67" fmla="*/ 23 h 81"/>
                <a:gd name="T68" fmla="*/ 7 w 226"/>
                <a:gd name="T69" fmla="*/ 18 h 81"/>
                <a:gd name="T70" fmla="*/ 17 w 226"/>
                <a:gd name="T71" fmla="*/ 31 h 81"/>
                <a:gd name="T72" fmla="*/ 33 w 226"/>
                <a:gd name="T73" fmla="*/ 37 h 81"/>
                <a:gd name="T74" fmla="*/ 44 w 226"/>
                <a:gd name="T75" fmla="*/ 39 h 81"/>
                <a:gd name="T76" fmla="*/ 53 w 226"/>
                <a:gd name="T77" fmla="*/ 39 h 81"/>
                <a:gd name="T78" fmla="*/ 64 w 226"/>
                <a:gd name="T79" fmla="*/ 36 h 81"/>
                <a:gd name="T80" fmla="*/ 78 w 226"/>
                <a:gd name="T81" fmla="*/ 31 h 81"/>
                <a:gd name="T82" fmla="*/ 85 w 226"/>
                <a:gd name="T83" fmla="*/ 21 h 81"/>
                <a:gd name="T84" fmla="*/ 85 w 226"/>
                <a:gd name="T85" fmla="*/ 12 h 81"/>
                <a:gd name="T86" fmla="*/ 76 w 226"/>
                <a:gd name="T87" fmla="*/ 10 h 81"/>
                <a:gd name="T88" fmla="*/ 67 w 226"/>
                <a:gd name="T89" fmla="*/ 10 h 81"/>
                <a:gd name="T90" fmla="*/ 59 w 226"/>
                <a:gd name="T91" fmla="*/ 7 h 81"/>
                <a:gd name="T92" fmla="*/ 63 w 226"/>
                <a:gd name="T93" fmla="*/ 2 h 81"/>
                <a:gd name="T94" fmla="*/ 75 w 226"/>
                <a:gd name="T95" fmla="*/ 2 h 81"/>
                <a:gd name="T96" fmla="*/ 86 w 226"/>
                <a:gd name="T97" fmla="*/ 4 h 81"/>
                <a:gd name="T98" fmla="*/ 97 w 226"/>
                <a:gd name="T99" fmla="*/ 8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6"/>
                <a:gd name="T151" fmla="*/ 0 h 81"/>
                <a:gd name="T152" fmla="*/ 226 w 226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6" h="81">
                  <a:moveTo>
                    <a:pt x="102" y="10"/>
                  </a:moveTo>
                  <a:lnTo>
                    <a:pt x="108" y="16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22" y="41"/>
                  </a:lnTo>
                  <a:lnTo>
                    <a:pt x="127" y="48"/>
                  </a:lnTo>
                  <a:lnTo>
                    <a:pt x="133" y="53"/>
                  </a:lnTo>
                  <a:lnTo>
                    <a:pt x="141" y="56"/>
                  </a:lnTo>
                  <a:lnTo>
                    <a:pt x="152" y="54"/>
                  </a:lnTo>
                  <a:lnTo>
                    <a:pt x="156" y="48"/>
                  </a:lnTo>
                  <a:lnTo>
                    <a:pt x="160" y="44"/>
                  </a:lnTo>
                  <a:lnTo>
                    <a:pt x="165" y="40"/>
                  </a:lnTo>
                  <a:lnTo>
                    <a:pt x="171" y="37"/>
                  </a:lnTo>
                  <a:lnTo>
                    <a:pt x="177" y="35"/>
                  </a:lnTo>
                  <a:lnTo>
                    <a:pt x="183" y="34"/>
                  </a:lnTo>
                  <a:lnTo>
                    <a:pt x="189" y="34"/>
                  </a:lnTo>
                  <a:lnTo>
                    <a:pt x="196" y="35"/>
                  </a:lnTo>
                  <a:lnTo>
                    <a:pt x="206" y="37"/>
                  </a:lnTo>
                  <a:lnTo>
                    <a:pt x="214" y="42"/>
                  </a:lnTo>
                  <a:lnTo>
                    <a:pt x="221" y="49"/>
                  </a:lnTo>
                  <a:lnTo>
                    <a:pt x="226" y="58"/>
                  </a:lnTo>
                  <a:lnTo>
                    <a:pt x="225" y="66"/>
                  </a:lnTo>
                  <a:lnTo>
                    <a:pt x="220" y="72"/>
                  </a:lnTo>
                  <a:lnTo>
                    <a:pt x="213" y="76"/>
                  </a:lnTo>
                  <a:lnTo>
                    <a:pt x="207" y="81"/>
                  </a:lnTo>
                  <a:lnTo>
                    <a:pt x="203" y="81"/>
                  </a:lnTo>
                  <a:lnTo>
                    <a:pt x="197" y="80"/>
                  </a:lnTo>
                  <a:lnTo>
                    <a:pt x="194" y="78"/>
                  </a:lnTo>
                  <a:lnTo>
                    <a:pt x="191" y="74"/>
                  </a:lnTo>
                  <a:lnTo>
                    <a:pt x="194" y="71"/>
                  </a:lnTo>
                  <a:lnTo>
                    <a:pt x="202" y="67"/>
                  </a:lnTo>
                  <a:lnTo>
                    <a:pt x="209" y="63"/>
                  </a:lnTo>
                  <a:lnTo>
                    <a:pt x="211" y="60"/>
                  </a:lnTo>
                  <a:lnTo>
                    <a:pt x="206" y="55"/>
                  </a:lnTo>
                  <a:lnTo>
                    <a:pt x="200" y="50"/>
                  </a:lnTo>
                  <a:lnTo>
                    <a:pt x="193" y="48"/>
                  </a:lnTo>
                  <a:lnTo>
                    <a:pt x="186" y="48"/>
                  </a:lnTo>
                  <a:lnTo>
                    <a:pt x="179" y="49"/>
                  </a:lnTo>
                  <a:lnTo>
                    <a:pt x="171" y="53"/>
                  </a:lnTo>
                  <a:lnTo>
                    <a:pt x="165" y="57"/>
                  </a:lnTo>
                  <a:lnTo>
                    <a:pt x="159" y="61"/>
                  </a:lnTo>
                  <a:lnTo>
                    <a:pt x="153" y="64"/>
                  </a:lnTo>
                  <a:lnTo>
                    <a:pt x="145" y="66"/>
                  </a:lnTo>
                  <a:lnTo>
                    <a:pt x="137" y="66"/>
                  </a:lnTo>
                  <a:lnTo>
                    <a:pt x="129" y="64"/>
                  </a:lnTo>
                  <a:lnTo>
                    <a:pt x="125" y="62"/>
                  </a:lnTo>
                  <a:lnTo>
                    <a:pt x="119" y="60"/>
                  </a:lnTo>
                  <a:lnTo>
                    <a:pt x="114" y="58"/>
                  </a:lnTo>
                  <a:lnTo>
                    <a:pt x="110" y="55"/>
                  </a:lnTo>
                  <a:lnTo>
                    <a:pt x="106" y="51"/>
                  </a:lnTo>
                  <a:lnTo>
                    <a:pt x="102" y="48"/>
                  </a:lnTo>
                  <a:lnTo>
                    <a:pt x="100" y="44"/>
                  </a:lnTo>
                  <a:lnTo>
                    <a:pt x="98" y="39"/>
                  </a:lnTo>
                  <a:lnTo>
                    <a:pt x="92" y="39"/>
                  </a:lnTo>
                  <a:lnTo>
                    <a:pt x="87" y="41"/>
                  </a:lnTo>
                  <a:lnTo>
                    <a:pt x="82" y="45"/>
                  </a:lnTo>
                  <a:lnTo>
                    <a:pt x="77" y="47"/>
                  </a:lnTo>
                  <a:lnTo>
                    <a:pt x="68" y="50"/>
                  </a:lnTo>
                  <a:lnTo>
                    <a:pt x="61" y="53"/>
                  </a:lnTo>
                  <a:lnTo>
                    <a:pt x="53" y="54"/>
                  </a:lnTo>
                  <a:lnTo>
                    <a:pt x="45" y="55"/>
                  </a:lnTo>
                  <a:lnTo>
                    <a:pt x="36" y="53"/>
                  </a:lnTo>
                  <a:lnTo>
                    <a:pt x="28" y="50"/>
                  </a:lnTo>
                  <a:lnTo>
                    <a:pt x="20" y="46"/>
                  </a:lnTo>
                  <a:lnTo>
                    <a:pt x="10" y="40"/>
                  </a:lnTo>
                  <a:lnTo>
                    <a:pt x="6" y="35"/>
                  </a:lnTo>
                  <a:lnTo>
                    <a:pt x="3" y="30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7" y="31"/>
                  </a:lnTo>
                  <a:lnTo>
                    <a:pt x="26" y="36"/>
                  </a:lnTo>
                  <a:lnTo>
                    <a:pt x="33" y="37"/>
                  </a:lnTo>
                  <a:lnTo>
                    <a:pt x="38" y="38"/>
                  </a:lnTo>
                  <a:lnTo>
                    <a:pt x="44" y="39"/>
                  </a:lnTo>
                  <a:lnTo>
                    <a:pt x="49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6"/>
                  </a:lnTo>
                  <a:lnTo>
                    <a:pt x="71" y="33"/>
                  </a:lnTo>
                  <a:lnTo>
                    <a:pt x="78" y="31"/>
                  </a:lnTo>
                  <a:lnTo>
                    <a:pt x="82" y="27"/>
                  </a:lnTo>
                  <a:lnTo>
                    <a:pt x="85" y="21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1" y="11"/>
                  </a:lnTo>
                  <a:lnTo>
                    <a:pt x="76" y="10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3" y="9"/>
                  </a:lnTo>
                  <a:lnTo>
                    <a:pt x="59" y="7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75" y="2"/>
                  </a:lnTo>
                  <a:lnTo>
                    <a:pt x="81" y="2"/>
                  </a:lnTo>
                  <a:lnTo>
                    <a:pt x="86" y="4"/>
                  </a:lnTo>
                  <a:lnTo>
                    <a:pt x="91" y="6"/>
                  </a:lnTo>
                  <a:lnTo>
                    <a:pt x="97" y="8"/>
                  </a:lnTo>
                  <a:lnTo>
                    <a:pt x="10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0" name="Freeform 59">
              <a:extLst>
                <a:ext uri="{FF2B5EF4-FFF2-40B4-BE49-F238E27FC236}">
                  <a16:creationId xmlns:a16="http://schemas.microsoft.com/office/drawing/2014/main" id="{7611D2F5-6634-474A-A342-F46D8A7A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834"/>
              <a:ext cx="50" cy="98"/>
            </a:xfrm>
            <a:custGeom>
              <a:avLst/>
              <a:gdLst>
                <a:gd name="T0" fmla="*/ 37 w 50"/>
                <a:gd name="T1" fmla="*/ 22 h 98"/>
                <a:gd name="T2" fmla="*/ 44 w 50"/>
                <a:gd name="T3" fmla="*/ 39 h 98"/>
                <a:gd name="T4" fmla="*/ 49 w 50"/>
                <a:gd name="T5" fmla="*/ 57 h 98"/>
                <a:gd name="T6" fmla="*/ 50 w 50"/>
                <a:gd name="T7" fmla="*/ 76 h 98"/>
                <a:gd name="T8" fmla="*/ 42 w 50"/>
                <a:gd name="T9" fmla="*/ 93 h 98"/>
                <a:gd name="T10" fmla="*/ 37 w 50"/>
                <a:gd name="T11" fmla="*/ 95 h 98"/>
                <a:gd name="T12" fmla="*/ 32 w 50"/>
                <a:gd name="T13" fmla="*/ 96 h 98"/>
                <a:gd name="T14" fmla="*/ 25 w 50"/>
                <a:gd name="T15" fmla="*/ 98 h 98"/>
                <a:gd name="T16" fmla="*/ 20 w 50"/>
                <a:gd name="T17" fmla="*/ 94 h 98"/>
                <a:gd name="T18" fmla="*/ 22 w 50"/>
                <a:gd name="T19" fmla="*/ 89 h 98"/>
                <a:gd name="T20" fmla="*/ 26 w 50"/>
                <a:gd name="T21" fmla="*/ 87 h 98"/>
                <a:gd name="T22" fmla="*/ 33 w 50"/>
                <a:gd name="T23" fmla="*/ 87 h 98"/>
                <a:gd name="T24" fmla="*/ 36 w 50"/>
                <a:gd name="T25" fmla="*/ 83 h 98"/>
                <a:gd name="T26" fmla="*/ 39 w 50"/>
                <a:gd name="T27" fmla="*/ 73 h 98"/>
                <a:gd name="T28" fmla="*/ 40 w 50"/>
                <a:gd name="T29" fmla="*/ 62 h 98"/>
                <a:gd name="T30" fmla="*/ 38 w 50"/>
                <a:gd name="T31" fmla="*/ 53 h 98"/>
                <a:gd name="T32" fmla="*/ 35 w 50"/>
                <a:gd name="T33" fmla="*/ 43 h 98"/>
                <a:gd name="T34" fmla="*/ 29 w 50"/>
                <a:gd name="T35" fmla="*/ 35 h 98"/>
                <a:gd name="T36" fmla="*/ 23 w 50"/>
                <a:gd name="T37" fmla="*/ 27 h 98"/>
                <a:gd name="T38" fmla="*/ 17 w 50"/>
                <a:gd name="T39" fmla="*/ 18 h 98"/>
                <a:gd name="T40" fmla="*/ 11 w 50"/>
                <a:gd name="T41" fmla="*/ 11 h 98"/>
                <a:gd name="T42" fmla="*/ 7 w 50"/>
                <a:gd name="T43" fmla="*/ 8 h 98"/>
                <a:gd name="T44" fmla="*/ 2 w 50"/>
                <a:gd name="T45" fmla="*/ 5 h 98"/>
                <a:gd name="T46" fmla="*/ 0 w 50"/>
                <a:gd name="T47" fmla="*/ 2 h 98"/>
                <a:gd name="T48" fmla="*/ 0 w 50"/>
                <a:gd name="T49" fmla="*/ 0 h 98"/>
                <a:gd name="T50" fmla="*/ 7 w 50"/>
                <a:gd name="T51" fmla="*/ 0 h 98"/>
                <a:gd name="T52" fmla="*/ 12 w 50"/>
                <a:gd name="T53" fmla="*/ 1 h 98"/>
                <a:gd name="T54" fmla="*/ 17 w 50"/>
                <a:gd name="T55" fmla="*/ 3 h 98"/>
                <a:gd name="T56" fmla="*/ 22 w 50"/>
                <a:gd name="T57" fmla="*/ 5 h 98"/>
                <a:gd name="T58" fmla="*/ 26 w 50"/>
                <a:gd name="T59" fmla="*/ 8 h 98"/>
                <a:gd name="T60" fmla="*/ 30 w 50"/>
                <a:gd name="T61" fmla="*/ 12 h 98"/>
                <a:gd name="T62" fmla="*/ 34 w 50"/>
                <a:gd name="T63" fmla="*/ 16 h 98"/>
                <a:gd name="T64" fmla="*/ 37 w 50"/>
                <a:gd name="T65" fmla="*/ 22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98"/>
                <a:gd name="T101" fmla="*/ 50 w 5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98">
                  <a:moveTo>
                    <a:pt x="37" y="22"/>
                  </a:moveTo>
                  <a:lnTo>
                    <a:pt x="44" y="39"/>
                  </a:lnTo>
                  <a:lnTo>
                    <a:pt x="49" y="57"/>
                  </a:lnTo>
                  <a:lnTo>
                    <a:pt x="50" y="76"/>
                  </a:lnTo>
                  <a:lnTo>
                    <a:pt x="42" y="93"/>
                  </a:lnTo>
                  <a:lnTo>
                    <a:pt x="37" y="95"/>
                  </a:lnTo>
                  <a:lnTo>
                    <a:pt x="32" y="96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22" y="89"/>
                  </a:lnTo>
                  <a:lnTo>
                    <a:pt x="26" y="87"/>
                  </a:lnTo>
                  <a:lnTo>
                    <a:pt x="33" y="87"/>
                  </a:lnTo>
                  <a:lnTo>
                    <a:pt x="36" y="83"/>
                  </a:lnTo>
                  <a:lnTo>
                    <a:pt x="39" y="73"/>
                  </a:lnTo>
                  <a:lnTo>
                    <a:pt x="40" y="62"/>
                  </a:lnTo>
                  <a:lnTo>
                    <a:pt x="38" y="53"/>
                  </a:lnTo>
                  <a:lnTo>
                    <a:pt x="35" y="43"/>
                  </a:lnTo>
                  <a:lnTo>
                    <a:pt x="29" y="35"/>
                  </a:lnTo>
                  <a:lnTo>
                    <a:pt x="23" y="27"/>
                  </a:lnTo>
                  <a:lnTo>
                    <a:pt x="17" y="1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7" y="3"/>
                  </a:lnTo>
                  <a:lnTo>
                    <a:pt x="22" y="5"/>
                  </a:lnTo>
                  <a:lnTo>
                    <a:pt x="26" y="8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1" name="Freeform 60">
              <a:extLst>
                <a:ext uri="{FF2B5EF4-FFF2-40B4-BE49-F238E27FC236}">
                  <a16:creationId xmlns:a16="http://schemas.microsoft.com/office/drawing/2014/main" id="{ED61B826-063D-47BB-AB16-9432A071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895"/>
              <a:ext cx="266" cy="228"/>
            </a:xfrm>
            <a:custGeom>
              <a:avLst/>
              <a:gdLst>
                <a:gd name="T0" fmla="*/ 92 w 266"/>
                <a:gd name="T1" fmla="*/ 13 h 228"/>
                <a:gd name="T2" fmla="*/ 85 w 266"/>
                <a:gd name="T3" fmla="*/ 28 h 228"/>
                <a:gd name="T4" fmla="*/ 74 w 266"/>
                <a:gd name="T5" fmla="*/ 42 h 228"/>
                <a:gd name="T6" fmla="*/ 59 w 266"/>
                <a:gd name="T7" fmla="*/ 52 h 228"/>
                <a:gd name="T8" fmla="*/ 49 w 266"/>
                <a:gd name="T9" fmla="*/ 69 h 228"/>
                <a:gd name="T10" fmla="*/ 42 w 266"/>
                <a:gd name="T11" fmla="*/ 94 h 228"/>
                <a:gd name="T12" fmla="*/ 39 w 266"/>
                <a:gd name="T13" fmla="*/ 98 h 228"/>
                <a:gd name="T14" fmla="*/ 30 w 266"/>
                <a:gd name="T15" fmla="*/ 97 h 228"/>
                <a:gd name="T16" fmla="*/ 20 w 266"/>
                <a:gd name="T17" fmla="*/ 100 h 228"/>
                <a:gd name="T18" fmla="*/ 16 w 266"/>
                <a:gd name="T19" fmla="*/ 112 h 228"/>
                <a:gd name="T20" fmla="*/ 22 w 266"/>
                <a:gd name="T21" fmla="*/ 130 h 228"/>
                <a:gd name="T22" fmla="*/ 37 w 266"/>
                <a:gd name="T23" fmla="*/ 136 h 228"/>
                <a:gd name="T24" fmla="*/ 48 w 266"/>
                <a:gd name="T25" fmla="*/ 140 h 228"/>
                <a:gd name="T26" fmla="*/ 56 w 266"/>
                <a:gd name="T27" fmla="*/ 152 h 228"/>
                <a:gd name="T28" fmla="*/ 74 w 266"/>
                <a:gd name="T29" fmla="*/ 168 h 228"/>
                <a:gd name="T30" fmla="*/ 105 w 266"/>
                <a:gd name="T31" fmla="*/ 179 h 228"/>
                <a:gd name="T32" fmla="*/ 140 w 266"/>
                <a:gd name="T33" fmla="*/ 180 h 228"/>
                <a:gd name="T34" fmla="*/ 168 w 266"/>
                <a:gd name="T35" fmla="*/ 176 h 228"/>
                <a:gd name="T36" fmla="*/ 195 w 266"/>
                <a:gd name="T37" fmla="*/ 166 h 228"/>
                <a:gd name="T38" fmla="*/ 218 w 266"/>
                <a:gd name="T39" fmla="*/ 149 h 228"/>
                <a:gd name="T40" fmla="*/ 241 w 266"/>
                <a:gd name="T41" fmla="*/ 120 h 228"/>
                <a:gd name="T42" fmla="*/ 252 w 266"/>
                <a:gd name="T43" fmla="*/ 82 h 228"/>
                <a:gd name="T44" fmla="*/ 251 w 266"/>
                <a:gd name="T45" fmla="*/ 49 h 228"/>
                <a:gd name="T46" fmla="*/ 242 w 266"/>
                <a:gd name="T47" fmla="*/ 12 h 228"/>
                <a:gd name="T48" fmla="*/ 251 w 266"/>
                <a:gd name="T49" fmla="*/ 17 h 228"/>
                <a:gd name="T50" fmla="*/ 266 w 266"/>
                <a:gd name="T51" fmla="*/ 61 h 228"/>
                <a:gd name="T52" fmla="*/ 263 w 266"/>
                <a:gd name="T53" fmla="*/ 104 h 228"/>
                <a:gd name="T54" fmla="*/ 249 w 266"/>
                <a:gd name="T55" fmla="*/ 135 h 228"/>
                <a:gd name="T56" fmla="*/ 229 w 266"/>
                <a:gd name="T57" fmla="*/ 159 h 228"/>
                <a:gd name="T58" fmla="*/ 200 w 266"/>
                <a:gd name="T59" fmla="*/ 178 h 228"/>
                <a:gd name="T60" fmla="*/ 173 w 266"/>
                <a:gd name="T61" fmla="*/ 187 h 228"/>
                <a:gd name="T62" fmla="*/ 152 w 266"/>
                <a:gd name="T63" fmla="*/ 191 h 228"/>
                <a:gd name="T64" fmla="*/ 130 w 266"/>
                <a:gd name="T65" fmla="*/ 193 h 228"/>
                <a:gd name="T66" fmla="*/ 107 w 266"/>
                <a:gd name="T67" fmla="*/ 192 h 228"/>
                <a:gd name="T68" fmla="*/ 97 w 266"/>
                <a:gd name="T69" fmla="*/ 200 h 228"/>
                <a:gd name="T70" fmla="*/ 93 w 266"/>
                <a:gd name="T71" fmla="*/ 220 h 228"/>
                <a:gd name="T72" fmla="*/ 84 w 266"/>
                <a:gd name="T73" fmla="*/ 223 h 228"/>
                <a:gd name="T74" fmla="*/ 78 w 266"/>
                <a:gd name="T75" fmla="*/ 197 h 228"/>
                <a:gd name="T76" fmla="*/ 66 w 266"/>
                <a:gd name="T77" fmla="*/ 183 h 228"/>
                <a:gd name="T78" fmla="*/ 55 w 266"/>
                <a:gd name="T79" fmla="*/ 176 h 228"/>
                <a:gd name="T80" fmla="*/ 46 w 266"/>
                <a:gd name="T81" fmla="*/ 166 h 228"/>
                <a:gd name="T82" fmla="*/ 40 w 266"/>
                <a:gd name="T83" fmla="*/ 154 h 228"/>
                <a:gd name="T84" fmla="*/ 34 w 266"/>
                <a:gd name="T85" fmla="*/ 147 h 228"/>
                <a:gd name="T86" fmla="*/ 23 w 266"/>
                <a:gd name="T87" fmla="*/ 144 h 228"/>
                <a:gd name="T88" fmla="*/ 11 w 266"/>
                <a:gd name="T89" fmla="*/ 137 h 228"/>
                <a:gd name="T90" fmla="*/ 4 w 266"/>
                <a:gd name="T91" fmla="*/ 129 h 228"/>
                <a:gd name="T92" fmla="*/ 0 w 266"/>
                <a:gd name="T93" fmla="*/ 116 h 228"/>
                <a:gd name="T94" fmla="*/ 5 w 266"/>
                <a:gd name="T95" fmla="*/ 101 h 228"/>
                <a:gd name="T96" fmla="*/ 13 w 266"/>
                <a:gd name="T97" fmla="*/ 91 h 228"/>
                <a:gd name="T98" fmla="*/ 24 w 266"/>
                <a:gd name="T99" fmla="*/ 83 h 228"/>
                <a:gd name="T100" fmla="*/ 32 w 266"/>
                <a:gd name="T101" fmla="*/ 79 h 228"/>
                <a:gd name="T102" fmla="*/ 32 w 266"/>
                <a:gd name="T103" fmla="*/ 67 h 228"/>
                <a:gd name="T104" fmla="*/ 24 w 266"/>
                <a:gd name="T105" fmla="*/ 60 h 228"/>
                <a:gd name="T106" fmla="*/ 17 w 266"/>
                <a:gd name="T107" fmla="*/ 53 h 228"/>
                <a:gd name="T108" fmla="*/ 17 w 266"/>
                <a:gd name="T109" fmla="*/ 50 h 228"/>
                <a:gd name="T110" fmla="*/ 31 w 266"/>
                <a:gd name="T111" fmla="*/ 48 h 228"/>
                <a:gd name="T112" fmla="*/ 46 w 266"/>
                <a:gd name="T113" fmla="*/ 42 h 228"/>
                <a:gd name="T114" fmla="*/ 64 w 266"/>
                <a:gd name="T115" fmla="*/ 29 h 228"/>
                <a:gd name="T116" fmla="*/ 81 w 266"/>
                <a:gd name="T117" fmla="*/ 14 h 228"/>
                <a:gd name="T118" fmla="*/ 92 w 266"/>
                <a:gd name="T119" fmla="*/ 4 h 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28"/>
                <a:gd name="T182" fmla="*/ 266 w 266"/>
                <a:gd name="T183" fmla="*/ 228 h 2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28">
                  <a:moveTo>
                    <a:pt x="94" y="4"/>
                  </a:moveTo>
                  <a:lnTo>
                    <a:pt x="92" y="13"/>
                  </a:lnTo>
                  <a:lnTo>
                    <a:pt x="89" y="20"/>
                  </a:lnTo>
                  <a:lnTo>
                    <a:pt x="85" y="28"/>
                  </a:lnTo>
                  <a:lnTo>
                    <a:pt x="80" y="34"/>
                  </a:lnTo>
                  <a:lnTo>
                    <a:pt x="74" y="42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2" y="56"/>
                  </a:lnTo>
                  <a:lnTo>
                    <a:pt x="49" y="69"/>
                  </a:lnTo>
                  <a:lnTo>
                    <a:pt x="45" y="82"/>
                  </a:lnTo>
                  <a:lnTo>
                    <a:pt x="42" y="94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5" y="97"/>
                  </a:lnTo>
                  <a:lnTo>
                    <a:pt x="30" y="97"/>
                  </a:lnTo>
                  <a:lnTo>
                    <a:pt x="25" y="98"/>
                  </a:lnTo>
                  <a:lnTo>
                    <a:pt x="20" y="100"/>
                  </a:lnTo>
                  <a:lnTo>
                    <a:pt x="17" y="105"/>
                  </a:lnTo>
                  <a:lnTo>
                    <a:pt x="16" y="112"/>
                  </a:lnTo>
                  <a:lnTo>
                    <a:pt x="17" y="123"/>
                  </a:lnTo>
                  <a:lnTo>
                    <a:pt x="22" y="130"/>
                  </a:lnTo>
                  <a:lnTo>
                    <a:pt x="29" y="134"/>
                  </a:lnTo>
                  <a:lnTo>
                    <a:pt x="37" y="136"/>
                  </a:lnTo>
                  <a:lnTo>
                    <a:pt x="45" y="137"/>
                  </a:lnTo>
                  <a:lnTo>
                    <a:pt x="48" y="140"/>
                  </a:lnTo>
                  <a:lnTo>
                    <a:pt x="51" y="145"/>
                  </a:lnTo>
                  <a:lnTo>
                    <a:pt x="56" y="152"/>
                  </a:lnTo>
                  <a:lnTo>
                    <a:pt x="64" y="159"/>
                  </a:lnTo>
                  <a:lnTo>
                    <a:pt x="74" y="168"/>
                  </a:lnTo>
                  <a:lnTo>
                    <a:pt x="87" y="174"/>
                  </a:lnTo>
                  <a:lnTo>
                    <a:pt x="105" y="179"/>
                  </a:lnTo>
                  <a:lnTo>
                    <a:pt x="126" y="181"/>
                  </a:lnTo>
                  <a:lnTo>
                    <a:pt x="140" y="180"/>
                  </a:lnTo>
                  <a:lnTo>
                    <a:pt x="155" y="179"/>
                  </a:lnTo>
                  <a:lnTo>
                    <a:pt x="168" y="176"/>
                  </a:lnTo>
                  <a:lnTo>
                    <a:pt x="182" y="172"/>
                  </a:lnTo>
                  <a:lnTo>
                    <a:pt x="195" y="166"/>
                  </a:lnTo>
                  <a:lnTo>
                    <a:pt x="207" y="158"/>
                  </a:lnTo>
                  <a:lnTo>
                    <a:pt x="218" y="149"/>
                  </a:lnTo>
                  <a:lnTo>
                    <a:pt x="229" y="137"/>
                  </a:lnTo>
                  <a:lnTo>
                    <a:pt x="241" y="120"/>
                  </a:lnTo>
                  <a:lnTo>
                    <a:pt x="249" y="101"/>
                  </a:lnTo>
                  <a:lnTo>
                    <a:pt x="252" y="82"/>
                  </a:lnTo>
                  <a:lnTo>
                    <a:pt x="253" y="60"/>
                  </a:lnTo>
                  <a:lnTo>
                    <a:pt x="251" y="49"/>
                  </a:lnTo>
                  <a:lnTo>
                    <a:pt x="246" y="30"/>
                  </a:lnTo>
                  <a:lnTo>
                    <a:pt x="242" y="12"/>
                  </a:lnTo>
                  <a:lnTo>
                    <a:pt x="240" y="0"/>
                  </a:lnTo>
                  <a:lnTo>
                    <a:pt x="251" y="17"/>
                  </a:lnTo>
                  <a:lnTo>
                    <a:pt x="261" y="38"/>
                  </a:lnTo>
                  <a:lnTo>
                    <a:pt x="266" y="61"/>
                  </a:lnTo>
                  <a:lnTo>
                    <a:pt x="266" y="86"/>
                  </a:lnTo>
                  <a:lnTo>
                    <a:pt x="263" y="104"/>
                  </a:lnTo>
                  <a:lnTo>
                    <a:pt x="258" y="121"/>
                  </a:lnTo>
                  <a:lnTo>
                    <a:pt x="249" y="135"/>
                  </a:lnTo>
                  <a:lnTo>
                    <a:pt x="240" y="148"/>
                  </a:lnTo>
                  <a:lnTo>
                    <a:pt x="229" y="159"/>
                  </a:lnTo>
                  <a:lnTo>
                    <a:pt x="215" y="170"/>
                  </a:lnTo>
                  <a:lnTo>
                    <a:pt x="200" y="178"/>
                  </a:lnTo>
                  <a:lnTo>
                    <a:pt x="184" y="184"/>
                  </a:lnTo>
                  <a:lnTo>
                    <a:pt x="173" y="187"/>
                  </a:lnTo>
                  <a:lnTo>
                    <a:pt x="163" y="190"/>
                  </a:lnTo>
                  <a:lnTo>
                    <a:pt x="152" y="191"/>
                  </a:lnTo>
                  <a:lnTo>
                    <a:pt x="140" y="192"/>
                  </a:lnTo>
                  <a:lnTo>
                    <a:pt x="130" y="193"/>
                  </a:lnTo>
                  <a:lnTo>
                    <a:pt x="118" y="193"/>
                  </a:lnTo>
                  <a:lnTo>
                    <a:pt x="107" y="192"/>
                  </a:lnTo>
                  <a:lnTo>
                    <a:pt x="96" y="191"/>
                  </a:lnTo>
                  <a:lnTo>
                    <a:pt x="97" y="200"/>
                  </a:lnTo>
                  <a:lnTo>
                    <a:pt x="96" y="210"/>
                  </a:lnTo>
                  <a:lnTo>
                    <a:pt x="93" y="220"/>
                  </a:lnTo>
                  <a:lnTo>
                    <a:pt x="86" y="228"/>
                  </a:lnTo>
                  <a:lnTo>
                    <a:pt x="84" y="223"/>
                  </a:lnTo>
                  <a:lnTo>
                    <a:pt x="82" y="210"/>
                  </a:lnTo>
                  <a:lnTo>
                    <a:pt x="78" y="197"/>
                  </a:lnTo>
                  <a:lnTo>
                    <a:pt x="72" y="185"/>
                  </a:lnTo>
                  <a:lnTo>
                    <a:pt x="66" y="183"/>
                  </a:lnTo>
                  <a:lnTo>
                    <a:pt x="61" y="180"/>
                  </a:lnTo>
                  <a:lnTo>
                    <a:pt x="55" y="176"/>
                  </a:lnTo>
                  <a:lnTo>
                    <a:pt x="51" y="171"/>
                  </a:lnTo>
                  <a:lnTo>
                    <a:pt x="46" y="166"/>
                  </a:lnTo>
                  <a:lnTo>
                    <a:pt x="43" y="160"/>
                  </a:lnTo>
                  <a:lnTo>
                    <a:pt x="40" y="154"/>
                  </a:lnTo>
                  <a:lnTo>
                    <a:pt x="39" y="148"/>
                  </a:lnTo>
                  <a:lnTo>
                    <a:pt x="34" y="147"/>
                  </a:lnTo>
                  <a:lnTo>
                    <a:pt x="28" y="146"/>
                  </a:lnTo>
                  <a:lnTo>
                    <a:pt x="23" y="144"/>
                  </a:lnTo>
                  <a:lnTo>
                    <a:pt x="16" y="141"/>
                  </a:lnTo>
                  <a:lnTo>
                    <a:pt x="11" y="137"/>
                  </a:lnTo>
                  <a:lnTo>
                    <a:pt x="7" y="134"/>
                  </a:lnTo>
                  <a:lnTo>
                    <a:pt x="4" y="129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2" y="108"/>
                  </a:lnTo>
                  <a:lnTo>
                    <a:pt x="5" y="101"/>
                  </a:lnTo>
                  <a:lnTo>
                    <a:pt x="9" y="95"/>
                  </a:lnTo>
                  <a:lnTo>
                    <a:pt x="13" y="91"/>
                  </a:lnTo>
                  <a:lnTo>
                    <a:pt x="18" y="85"/>
                  </a:lnTo>
                  <a:lnTo>
                    <a:pt x="24" y="83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3" y="73"/>
                  </a:lnTo>
                  <a:lnTo>
                    <a:pt x="32" y="67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20" y="57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24" y="49"/>
                  </a:lnTo>
                  <a:lnTo>
                    <a:pt x="31" y="48"/>
                  </a:lnTo>
                  <a:lnTo>
                    <a:pt x="38" y="46"/>
                  </a:lnTo>
                  <a:lnTo>
                    <a:pt x="46" y="42"/>
                  </a:lnTo>
                  <a:lnTo>
                    <a:pt x="55" y="37"/>
                  </a:lnTo>
                  <a:lnTo>
                    <a:pt x="64" y="29"/>
                  </a:lnTo>
                  <a:lnTo>
                    <a:pt x="74" y="21"/>
                  </a:lnTo>
                  <a:lnTo>
                    <a:pt x="81" y="14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2" name="Freeform 61">
              <a:extLst>
                <a:ext uri="{FF2B5EF4-FFF2-40B4-BE49-F238E27FC236}">
                  <a16:creationId xmlns:a16="http://schemas.microsoft.com/office/drawing/2014/main" id="{2C40D6B0-CA1C-46A6-A07C-6116398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875"/>
              <a:ext cx="319" cy="239"/>
            </a:xfrm>
            <a:custGeom>
              <a:avLst/>
              <a:gdLst>
                <a:gd name="T0" fmla="*/ 33 w 319"/>
                <a:gd name="T1" fmla="*/ 154 h 239"/>
                <a:gd name="T2" fmla="*/ 60 w 319"/>
                <a:gd name="T3" fmla="*/ 175 h 239"/>
                <a:gd name="T4" fmla="*/ 99 w 319"/>
                <a:gd name="T5" fmla="*/ 187 h 239"/>
                <a:gd name="T6" fmla="*/ 140 w 319"/>
                <a:gd name="T7" fmla="*/ 189 h 239"/>
                <a:gd name="T8" fmla="*/ 163 w 319"/>
                <a:gd name="T9" fmla="*/ 185 h 239"/>
                <a:gd name="T10" fmla="*/ 183 w 319"/>
                <a:gd name="T11" fmla="*/ 180 h 239"/>
                <a:gd name="T12" fmla="*/ 211 w 319"/>
                <a:gd name="T13" fmla="*/ 156 h 239"/>
                <a:gd name="T14" fmla="*/ 222 w 319"/>
                <a:gd name="T15" fmla="*/ 126 h 239"/>
                <a:gd name="T16" fmla="*/ 235 w 319"/>
                <a:gd name="T17" fmla="*/ 119 h 239"/>
                <a:gd name="T18" fmla="*/ 250 w 319"/>
                <a:gd name="T19" fmla="*/ 111 h 239"/>
                <a:gd name="T20" fmla="*/ 261 w 319"/>
                <a:gd name="T21" fmla="*/ 87 h 239"/>
                <a:gd name="T22" fmla="*/ 254 w 319"/>
                <a:gd name="T23" fmla="*/ 75 h 239"/>
                <a:gd name="T24" fmla="*/ 242 w 319"/>
                <a:gd name="T25" fmla="*/ 72 h 239"/>
                <a:gd name="T26" fmla="*/ 222 w 319"/>
                <a:gd name="T27" fmla="*/ 69 h 239"/>
                <a:gd name="T28" fmla="*/ 210 w 319"/>
                <a:gd name="T29" fmla="*/ 63 h 239"/>
                <a:gd name="T30" fmla="*/ 205 w 319"/>
                <a:gd name="T31" fmla="*/ 41 h 239"/>
                <a:gd name="T32" fmla="*/ 207 w 319"/>
                <a:gd name="T33" fmla="*/ 37 h 239"/>
                <a:gd name="T34" fmla="*/ 218 w 319"/>
                <a:gd name="T35" fmla="*/ 52 h 239"/>
                <a:gd name="T36" fmla="*/ 238 w 319"/>
                <a:gd name="T37" fmla="*/ 60 h 239"/>
                <a:gd name="T38" fmla="*/ 250 w 319"/>
                <a:gd name="T39" fmla="*/ 47 h 239"/>
                <a:gd name="T40" fmla="*/ 257 w 319"/>
                <a:gd name="T41" fmla="*/ 57 h 239"/>
                <a:gd name="T42" fmla="*/ 262 w 319"/>
                <a:gd name="T43" fmla="*/ 69 h 239"/>
                <a:gd name="T44" fmla="*/ 273 w 319"/>
                <a:gd name="T45" fmla="*/ 83 h 239"/>
                <a:gd name="T46" fmla="*/ 263 w 319"/>
                <a:gd name="T47" fmla="*/ 120 h 239"/>
                <a:gd name="T48" fmla="*/ 235 w 319"/>
                <a:gd name="T49" fmla="*/ 135 h 239"/>
                <a:gd name="T50" fmla="*/ 232 w 319"/>
                <a:gd name="T51" fmla="*/ 159 h 239"/>
                <a:gd name="T52" fmla="*/ 257 w 319"/>
                <a:gd name="T53" fmla="*/ 163 h 239"/>
                <a:gd name="T54" fmla="*/ 266 w 319"/>
                <a:gd name="T55" fmla="*/ 152 h 239"/>
                <a:gd name="T56" fmla="*/ 264 w 319"/>
                <a:gd name="T57" fmla="*/ 145 h 239"/>
                <a:gd name="T58" fmla="*/ 263 w 319"/>
                <a:gd name="T59" fmla="*/ 136 h 239"/>
                <a:gd name="T60" fmla="*/ 282 w 319"/>
                <a:gd name="T61" fmla="*/ 128 h 239"/>
                <a:gd name="T62" fmla="*/ 297 w 319"/>
                <a:gd name="T63" fmla="*/ 112 h 239"/>
                <a:gd name="T64" fmla="*/ 291 w 319"/>
                <a:gd name="T65" fmla="*/ 101 h 239"/>
                <a:gd name="T66" fmla="*/ 293 w 319"/>
                <a:gd name="T67" fmla="*/ 90 h 239"/>
                <a:gd name="T68" fmla="*/ 310 w 319"/>
                <a:gd name="T69" fmla="*/ 74 h 239"/>
                <a:gd name="T70" fmla="*/ 318 w 319"/>
                <a:gd name="T71" fmla="*/ 65 h 239"/>
                <a:gd name="T72" fmla="*/ 316 w 319"/>
                <a:gd name="T73" fmla="*/ 81 h 239"/>
                <a:gd name="T74" fmla="*/ 308 w 319"/>
                <a:gd name="T75" fmla="*/ 99 h 239"/>
                <a:gd name="T76" fmla="*/ 310 w 319"/>
                <a:gd name="T77" fmla="*/ 117 h 239"/>
                <a:gd name="T78" fmla="*/ 289 w 319"/>
                <a:gd name="T79" fmla="*/ 141 h 239"/>
                <a:gd name="T80" fmla="*/ 276 w 319"/>
                <a:gd name="T81" fmla="*/ 165 h 239"/>
                <a:gd name="T82" fmla="*/ 253 w 319"/>
                <a:gd name="T83" fmla="*/ 180 h 239"/>
                <a:gd name="T84" fmla="*/ 235 w 319"/>
                <a:gd name="T85" fmla="*/ 177 h 239"/>
                <a:gd name="T86" fmla="*/ 221 w 319"/>
                <a:gd name="T87" fmla="*/ 170 h 239"/>
                <a:gd name="T88" fmla="*/ 209 w 319"/>
                <a:gd name="T89" fmla="*/ 177 h 239"/>
                <a:gd name="T90" fmla="*/ 191 w 319"/>
                <a:gd name="T91" fmla="*/ 192 h 239"/>
                <a:gd name="T92" fmla="*/ 169 w 319"/>
                <a:gd name="T93" fmla="*/ 200 h 239"/>
                <a:gd name="T94" fmla="*/ 159 w 319"/>
                <a:gd name="T95" fmla="*/ 236 h 239"/>
                <a:gd name="T96" fmla="*/ 149 w 319"/>
                <a:gd name="T97" fmla="*/ 222 h 239"/>
                <a:gd name="T98" fmla="*/ 131 w 319"/>
                <a:gd name="T99" fmla="*/ 205 h 239"/>
                <a:gd name="T100" fmla="*/ 74 w 319"/>
                <a:gd name="T101" fmla="*/ 199 h 239"/>
                <a:gd name="T102" fmla="*/ 30 w 319"/>
                <a:gd name="T103" fmla="*/ 173 h 239"/>
                <a:gd name="T104" fmla="*/ 0 w 319"/>
                <a:gd name="T105" fmla="*/ 103 h 239"/>
                <a:gd name="T106" fmla="*/ 10 w 319"/>
                <a:gd name="T107" fmla="*/ 38 h 239"/>
                <a:gd name="T108" fmla="*/ 21 w 319"/>
                <a:gd name="T109" fmla="*/ 21 h 239"/>
                <a:gd name="T110" fmla="*/ 34 w 319"/>
                <a:gd name="T111" fmla="*/ 5 h 239"/>
                <a:gd name="T112" fmla="*/ 34 w 319"/>
                <a:gd name="T113" fmla="*/ 9 h 239"/>
                <a:gd name="T114" fmla="*/ 15 w 319"/>
                <a:gd name="T115" fmla="*/ 53 h 239"/>
                <a:gd name="T116" fmla="*/ 19 w 319"/>
                <a:gd name="T117" fmla="*/ 132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9"/>
                <a:gd name="T178" fmla="*/ 0 h 239"/>
                <a:gd name="T179" fmla="*/ 319 w 319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9" h="239">
                  <a:moveTo>
                    <a:pt x="19" y="132"/>
                  </a:moveTo>
                  <a:lnTo>
                    <a:pt x="25" y="144"/>
                  </a:lnTo>
                  <a:lnTo>
                    <a:pt x="33" y="154"/>
                  </a:lnTo>
                  <a:lnTo>
                    <a:pt x="40" y="163"/>
                  </a:lnTo>
                  <a:lnTo>
                    <a:pt x="49" y="170"/>
                  </a:lnTo>
                  <a:lnTo>
                    <a:pt x="60" y="175"/>
                  </a:lnTo>
                  <a:lnTo>
                    <a:pt x="71" y="180"/>
                  </a:lnTo>
                  <a:lnTo>
                    <a:pt x="85" y="184"/>
                  </a:lnTo>
                  <a:lnTo>
                    <a:pt x="99" y="187"/>
                  </a:lnTo>
                  <a:lnTo>
                    <a:pt x="115" y="189"/>
                  </a:lnTo>
                  <a:lnTo>
                    <a:pt x="128" y="189"/>
                  </a:lnTo>
                  <a:lnTo>
                    <a:pt x="140" y="189"/>
                  </a:lnTo>
                  <a:lnTo>
                    <a:pt x="149" y="188"/>
                  </a:lnTo>
                  <a:lnTo>
                    <a:pt x="158" y="187"/>
                  </a:lnTo>
                  <a:lnTo>
                    <a:pt x="163" y="185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83" y="180"/>
                  </a:lnTo>
                  <a:lnTo>
                    <a:pt x="194" y="174"/>
                  </a:lnTo>
                  <a:lnTo>
                    <a:pt x="203" y="166"/>
                  </a:lnTo>
                  <a:lnTo>
                    <a:pt x="211" y="156"/>
                  </a:lnTo>
                  <a:lnTo>
                    <a:pt x="216" y="146"/>
                  </a:lnTo>
                  <a:lnTo>
                    <a:pt x="220" y="136"/>
                  </a:lnTo>
                  <a:lnTo>
                    <a:pt x="222" y="126"/>
                  </a:lnTo>
                  <a:lnTo>
                    <a:pt x="224" y="117"/>
                  </a:lnTo>
                  <a:lnTo>
                    <a:pt x="229" y="118"/>
                  </a:lnTo>
                  <a:lnTo>
                    <a:pt x="235" y="119"/>
                  </a:lnTo>
                  <a:lnTo>
                    <a:pt x="240" y="119"/>
                  </a:lnTo>
                  <a:lnTo>
                    <a:pt x="244" y="117"/>
                  </a:lnTo>
                  <a:lnTo>
                    <a:pt x="250" y="111"/>
                  </a:lnTo>
                  <a:lnTo>
                    <a:pt x="255" y="103"/>
                  </a:lnTo>
                  <a:lnTo>
                    <a:pt x="258" y="95"/>
                  </a:lnTo>
                  <a:lnTo>
                    <a:pt x="261" y="87"/>
                  </a:lnTo>
                  <a:lnTo>
                    <a:pt x="260" y="83"/>
                  </a:lnTo>
                  <a:lnTo>
                    <a:pt x="257" y="78"/>
                  </a:lnTo>
                  <a:lnTo>
                    <a:pt x="254" y="75"/>
                  </a:lnTo>
                  <a:lnTo>
                    <a:pt x="251" y="73"/>
                  </a:lnTo>
                  <a:lnTo>
                    <a:pt x="247" y="73"/>
                  </a:lnTo>
                  <a:lnTo>
                    <a:pt x="242" y="72"/>
                  </a:lnTo>
                  <a:lnTo>
                    <a:pt x="236" y="71"/>
                  </a:lnTo>
                  <a:lnTo>
                    <a:pt x="229" y="70"/>
                  </a:lnTo>
                  <a:lnTo>
                    <a:pt x="222" y="69"/>
                  </a:lnTo>
                  <a:lnTo>
                    <a:pt x="217" y="67"/>
                  </a:lnTo>
                  <a:lnTo>
                    <a:pt x="213" y="65"/>
                  </a:lnTo>
                  <a:lnTo>
                    <a:pt x="210" y="63"/>
                  </a:lnTo>
                  <a:lnTo>
                    <a:pt x="207" y="55"/>
                  </a:lnTo>
                  <a:lnTo>
                    <a:pt x="206" y="48"/>
                  </a:lnTo>
                  <a:lnTo>
                    <a:pt x="205" y="41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7"/>
                  </a:lnTo>
                  <a:lnTo>
                    <a:pt x="211" y="42"/>
                  </a:lnTo>
                  <a:lnTo>
                    <a:pt x="214" y="47"/>
                  </a:lnTo>
                  <a:lnTo>
                    <a:pt x="218" y="52"/>
                  </a:lnTo>
                  <a:lnTo>
                    <a:pt x="223" y="58"/>
                  </a:lnTo>
                  <a:lnTo>
                    <a:pt x="230" y="60"/>
                  </a:lnTo>
                  <a:lnTo>
                    <a:pt x="238" y="60"/>
                  </a:lnTo>
                  <a:lnTo>
                    <a:pt x="242" y="57"/>
                  </a:lnTo>
                  <a:lnTo>
                    <a:pt x="246" y="51"/>
                  </a:lnTo>
                  <a:lnTo>
                    <a:pt x="250" y="47"/>
                  </a:lnTo>
                  <a:lnTo>
                    <a:pt x="254" y="47"/>
                  </a:lnTo>
                  <a:lnTo>
                    <a:pt x="256" y="51"/>
                  </a:lnTo>
                  <a:lnTo>
                    <a:pt x="257" y="57"/>
                  </a:lnTo>
                  <a:lnTo>
                    <a:pt x="256" y="62"/>
                  </a:lnTo>
                  <a:lnTo>
                    <a:pt x="256" y="65"/>
                  </a:lnTo>
                  <a:lnTo>
                    <a:pt x="262" y="69"/>
                  </a:lnTo>
                  <a:lnTo>
                    <a:pt x="267" y="73"/>
                  </a:lnTo>
                  <a:lnTo>
                    <a:pt x="270" y="77"/>
                  </a:lnTo>
                  <a:lnTo>
                    <a:pt x="273" y="83"/>
                  </a:lnTo>
                  <a:lnTo>
                    <a:pt x="273" y="96"/>
                  </a:lnTo>
                  <a:lnTo>
                    <a:pt x="269" y="109"/>
                  </a:lnTo>
                  <a:lnTo>
                    <a:pt x="263" y="120"/>
                  </a:lnTo>
                  <a:lnTo>
                    <a:pt x="251" y="128"/>
                  </a:lnTo>
                  <a:lnTo>
                    <a:pt x="242" y="132"/>
                  </a:lnTo>
                  <a:lnTo>
                    <a:pt x="235" y="135"/>
                  </a:lnTo>
                  <a:lnTo>
                    <a:pt x="230" y="140"/>
                  </a:lnTo>
                  <a:lnTo>
                    <a:pt x="231" y="152"/>
                  </a:lnTo>
                  <a:lnTo>
                    <a:pt x="232" y="159"/>
                  </a:lnTo>
                  <a:lnTo>
                    <a:pt x="238" y="165"/>
                  </a:lnTo>
                  <a:lnTo>
                    <a:pt x="246" y="168"/>
                  </a:lnTo>
                  <a:lnTo>
                    <a:pt x="257" y="163"/>
                  </a:lnTo>
                  <a:lnTo>
                    <a:pt x="261" y="160"/>
                  </a:lnTo>
                  <a:lnTo>
                    <a:pt x="264" y="156"/>
                  </a:lnTo>
                  <a:lnTo>
                    <a:pt x="266" y="152"/>
                  </a:lnTo>
                  <a:lnTo>
                    <a:pt x="267" y="148"/>
                  </a:lnTo>
                  <a:lnTo>
                    <a:pt x="266" y="146"/>
                  </a:lnTo>
                  <a:lnTo>
                    <a:pt x="264" y="145"/>
                  </a:lnTo>
                  <a:lnTo>
                    <a:pt x="262" y="145"/>
                  </a:lnTo>
                  <a:lnTo>
                    <a:pt x="261" y="143"/>
                  </a:lnTo>
                  <a:lnTo>
                    <a:pt x="263" y="136"/>
                  </a:lnTo>
                  <a:lnTo>
                    <a:pt x="269" y="134"/>
                  </a:lnTo>
                  <a:lnTo>
                    <a:pt x="276" y="132"/>
                  </a:lnTo>
                  <a:lnTo>
                    <a:pt x="282" y="128"/>
                  </a:lnTo>
                  <a:lnTo>
                    <a:pt x="289" y="123"/>
                  </a:lnTo>
                  <a:lnTo>
                    <a:pt x="293" y="118"/>
                  </a:lnTo>
                  <a:lnTo>
                    <a:pt x="297" y="112"/>
                  </a:lnTo>
                  <a:lnTo>
                    <a:pt x="300" y="105"/>
                  </a:lnTo>
                  <a:lnTo>
                    <a:pt x="295" y="104"/>
                  </a:lnTo>
                  <a:lnTo>
                    <a:pt x="291" y="101"/>
                  </a:lnTo>
                  <a:lnTo>
                    <a:pt x="287" y="98"/>
                  </a:lnTo>
                  <a:lnTo>
                    <a:pt x="283" y="94"/>
                  </a:lnTo>
                  <a:lnTo>
                    <a:pt x="293" y="90"/>
                  </a:lnTo>
                  <a:lnTo>
                    <a:pt x="300" y="85"/>
                  </a:lnTo>
                  <a:lnTo>
                    <a:pt x="305" y="79"/>
                  </a:lnTo>
                  <a:lnTo>
                    <a:pt x="310" y="74"/>
                  </a:lnTo>
                  <a:lnTo>
                    <a:pt x="314" y="69"/>
                  </a:lnTo>
                  <a:lnTo>
                    <a:pt x="317" y="66"/>
                  </a:lnTo>
                  <a:lnTo>
                    <a:pt x="318" y="65"/>
                  </a:lnTo>
                  <a:lnTo>
                    <a:pt x="319" y="65"/>
                  </a:lnTo>
                  <a:lnTo>
                    <a:pt x="318" y="73"/>
                  </a:lnTo>
                  <a:lnTo>
                    <a:pt x="316" y="81"/>
                  </a:lnTo>
                  <a:lnTo>
                    <a:pt x="312" y="90"/>
                  </a:lnTo>
                  <a:lnTo>
                    <a:pt x="304" y="95"/>
                  </a:lnTo>
                  <a:lnTo>
                    <a:pt x="308" y="99"/>
                  </a:lnTo>
                  <a:lnTo>
                    <a:pt x="312" y="104"/>
                  </a:lnTo>
                  <a:lnTo>
                    <a:pt x="313" y="111"/>
                  </a:lnTo>
                  <a:lnTo>
                    <a:pt x="310" y="117"/>
                  </a:lnTo>
                  <a:lnTo>
                    <a:pt x="305" y="125"/>
                  </a:lnTo>
                  <a:lnTo>
                    <a:pt x="298" y="134"/>
                  </a:lnTo>
                  <a:lnTo>
                    <a:pt x="289" y="141"/>
                  </a:lnTo>
                  <a:lnTo>
                    <a:pt x="280" y="147"/>
                  </a:lnTo>
                  <a:lnTo>
                    <a:pt x="279" y="156"/>
                  </a:lnTo>
                  <a:lnTo>
                    <a:pt x="276" y="165"/>
                  </a:lnTo>
                  <a:lnTo>
                    <a:pt x="270" y="173"/>
                  </a:lnTo>
                  <a:lnTo>
                    <a:pt x="262" y="179"/>
                  </a:lnTo>
                  <a:lnTo>
                    <a:pt x="253" y="180"/>
                  </a:lnTo>
                  <a:lnTo>
                    <a:pt x="247" y="180"/>
                  </a:lnTo>
                  <a:lnTo>
                    <a:pt x="241" y="179"/>
                  </a:lnTo>
                  <a:lnTo>
                    <a:pt x="235" y="177"/>
                  </a:lnTo>
                  <a:lnTo>
                    <a:pt x="230" y="175"/>
                  </a:lnTo>
                  <a:lnTo>
                    <a:pt x="225" y="173"/>
                  </a:lnTo>
                  <a:lnTo>
                    <a:pt x="221" y="170"/>
                  </a:lnTo>
                  <a:lnTo>
                    <a:pt x="217" y="167"/>
                  </a:lnTo>
                  <a:lnTo>
                    <a:pt x="214" y="172"/>
                  </a:lnTo>
                  <a:lnTo>
                    <a:pt x="209" y="177"/>
                  </a:lnTo>
                  <a:lnTo>
                    <a:pt x="203" y="182"/>
                  </a:lnTo>
                  <a:lnTo>
                    <a:pt x="197" y="187"/>
                  </a:lnTo>
                  <a:lnTo>
                    <a:pt x="191" y="192"/>
                  </a:lnTo>
                  <a:lnTo>
                    <a:pt x="184" y="195"/>
                  </a:lnTo>
                  <a:lnTo>
                    <a:pt x="176" y="198"/>
                  </a:lnTo>
                  <a:lnTo>
                    <a:pt x="169" y="200"/>
                  </a:lnTo>
                  <a:lnTo>
                    <a:pt x="165" y="212"/>
                  </a:lnTo>
                  <a:lnTo>
                    <a:pt x="162" y="224"/>
                  </a:lnTo>
                  <a:lnTo>
                    <a:pt x="159" y="236"/>
                  </a:lnTo>
                  <a:lnTo>
                    <a:pt x="157" y="239"/>
                  </a:lnTo>
                  <a:lnTo>
                    <a:pt x="151" y="231"/>
                  </a:lnTo>
                  <a:lnTo>
                    <a:pt x="149" y="222"/>
                  </a:lnTo>
                  <a:lnTo>
                    <a:pt x="149" y="213"/>
                  </a:lnTo>
                  <a:lnTo>
                    <a:pt x="150" y="203"/>
                  </a:lnTo>
                  <a:lnTo>
                    <a:pt x="131" y="205"/>
                  </a:lnTo>
                  <a:lnTo>
                    <a:pt x="112" y="205"/>
                  </a:lnTo>
                  <a:lnTo>
                    <a:pt x="92" y="203"/>
                  </a:lnTo>
                  <a:lnTo>
                    <a:pt x="74" y="199"/>
                  </a:lnTo>
                  <a:lnTo>
                    <a:pt x="58" y="193"/>
                  </a:lnTo>
                  <a:lnTo>
                    <a:pt x="42" y="185"/>
                  </a:lnTo>
                  <a:lnTo>
                    <a:pt x="30" y="173"/>
                  </a:lnTo>
                  <a:lnTo>
                    <a:pt x="18" y="161"/>
                  </a:lnTo>
                  <a:lnTo>
                    <a:pt x="6" y="135"/>
                  </a:lnTo>
                  <a:lnTo>
                    <a:pt x="0" y="103"/>
                  </a:lnTo>
                  <a:lnTo>
                    <a:pt x="0" y="72"/>
                  </a:lnTo>
                  <a:lnTo>
                    <a:pt x="7" y="44"/>
                  </a:lnTo>
                  <a:lnTo>
                    <a:pt x="10" y="38"/>
                  </a:lnTo>
                  <a:lnTo>
                    <a:pt x="13" y="33"/>
                  </a:lnTo>
                  <a:lnTo>
                    <a:pt x="17" y="26"/>
                  </a:lnTo>
                  <a:lnTo>
                    <a:pt x="21" y="21"/>
                  </a:lnTo>
                  <a:lnTo>
                    <a:pt x="25" y="16"/>
                  </a:lnTo>
                  <a:lnTo>
                    <a:pt x="30" y="11"/>
                  </a:lnTo>
                  <a:lnTo>
                    <a:pt x="34" y="5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4" y="9"/>
                  </a:lnTo>
                  <a:lnTo>
                    <a:pt x="28" y="20"/>
                  </a:lnTo>
                  <a:lnTo>
                    <a:pt x="21" y="35"/>
                  </a:lnTo>
                  <a:lnTo>
                    <a:pt x="15" y="53"/>
                  </a:lnTo>
                  <a:lnTo>
                    <a:pt x="13" y="76"/>
                  </a:lnTo>
                  <a:lnTo>
                    <a:pt x="13" y="10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3" name="Freeform 62">
              <a:extLst>
                <a:ext uri="{FF2B5EF4-FFF2-40B4-BE49-F238E27FC236}">
                  <a16:creationId xmlns:a16="http://schemas.microsoft.com/office/drawing/2014/main" id="{1572913A-200F-4E2D-816A-5783FE84E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098"/>
              <a:ext cx="215" cy="284"/>
            </a:xfrm>
            <a:custGeom>
              <a:avLst/>
              <a:gdLst>
                <a:gd name="T0" fmla="*/ 97 w 215"/>
                <a:gd name="T1" fmla="*/ 24 h 284"/>
                <a:gd name="T2" fmla="*/ 116 w 215"/>
                <a:gd name="T3" fmla="*/ 44 h 284"/>
                <a:gd name="T4" fmla="*/ 150 w 215"/>
                <a:gd name="T5" fmla="*/ 73 h 284"/>
                <a:gd name="T6" fmla="*/ 192 w 215"/>
                <a:gd name="T7" fmla="*/ 102 h 284"/>
                <a:gd name="T8" fmla="*/ 215 w 215"/>
                <a:gd name="T9" fmla="*/ 118 h 284"/>
                <a:gd name="T10" fmla="*/ 208 w 215"/>
                <a:gd name="T11" fmla="*/ 123 h 284"/>
                <a:gd name="T12" fmla="*/ 192 w 215"/>
                <a:gd name="T13" fmla="*/ 137 h 284"/>
                <a:gd name="T14" fmla="*/ 174 w 215"/>
                <a:gd name="T15" fmla="*/ 162 h 284"/>
                <a:gd name="T16" fmla="*/ 158 w 215"/>
                <a:gd name="T17" fmla="*/ 191 h 284"/>
                <a:gd name="T18" fmla="*/ 151 w 215"/>
                <a:gd name="T19" fmla="*/ 222 h 284"/>
                <a:gd name="T20" fmla="*/ 152 w 215"/>
                <a:gd name="T21" fmla="*/ 248 h 284"/>
                <a:gd name="T22" fmla="*/ 158 w 215"/>
                <a:gd name="T23" fmla="*/ 267 h 284"/>
                <a:gd name="T24" fmla="*/ 166 w 215"/>
                <a:gd name="T25" fmla="*/ 276 h 284"/>
                <a:gd name="T26" fmla="*/ 170 w 215"/>
                <a:gd name="T27" fmla="*/ 281 h 284"/>
                <a:gd name="T28" fmla="*/ 158 w 215"/>
                <a:gd name="T29" fmla="*/ 284 h 284"/>
                <a:gd name="T30" fmla="*/ 132 w 215"/>
                <a:gd name="T31" fmla="*/ 278 h 284"/>
                <a:gd name="T32" fmla="*/ 108 w 215"/>
                <a:gd name="T33" fmla="*/ 263 h 284"/>
                <a:gd name="T34" fmla="*/ 88 w 215"/>
                <a:gd name="T35" fmla="*/ 245 h 284"/>
                <a:gd name="T36" fmla="*/ 82 w 215"/>
                <a:gd name="T37" fmla="*/ 235 h 284"/>
                <a:gd name="T38" fmla="*/ 98 w 215"/>
                <a:gd name="T39" fmla="*/ 244 h 284"/>
                <a:gd name="T40" fmla="*/ 119 w 215"/>
                <a:gd name="T41" fmla="*/ 255 h 284"/>
                <a:gd name="T42" fmla="*/ 135 w 215"/>
                <a:gd name="T43" fmla="*/ 263 h 284"/>
                <a:gd name="T44" fmla="*/ 134 w 215"/>
                <a:gd name="T45" fmla="*/ 250 h 284"/>
                <a:gd name="T46" fmla="*/ 134 w 215"/>
                <a:gd name="T47" fmla="*/ 221 h 284"/>
                <a:gd name="T48" fmla="*/ 142 w 215"/>
                <a:gd name="T49" fmla="*/ 194 h 284"/>
                <a:gd name="T50" fmla="*/ 153 w 215"/>
                <a:gd name="T51" fmla="*/ 167 h 284"/>
                <a:gd name="T52" fmla="*/ 161 w 215"/>
                <a:gd name="T53" fmla="*/ 149 h 284"/>
                <a:gd name="T54" fmla="*/ 168 w 215"/>
                <a:gd name="T55" fmla="*/ 139 h 284"/>
                <a:gd name="T56" fmla="*/ 178 w 215"/>
                <a:gd name="T57" fmla="*/ 129 h 284"/>
                <a:gd name="T58" fmla="*/ 187 w 215"/>
                <a:gd name="T59" fmla="*/ 121 h 284"/>
                <a:gd name="T60" fmla="*/ 189 w 215"/>
                <a:gd name="T61" fmla="*/ 114 h 284"/>
                <a:gd name="T62" fmla="*/ 180 w 215"/>
                <a:gd name="T63" fmla="*/ 110 h 284"/>
                <a:gd name="T64" fmla="*/ 163 w 215"/>
                <a:gd name="T65" fmla="*/ 102 h 284"/>
                <a:gd name="T66" fmla="*/ 141 w 215"/>
                <a:gd name="T67" fmla="*/ 90 h 284"/>
                <a:gd name="T68" fmla="*/ 120 w 215"/>
                <a:gd name="T69" fmla="*/ 75 h 284"/>
                <a:gd name="T70" fmla="*/ 102 w 215"/>
                <a:gd name="T71" fmla="*/ 57 h 284"/>
                <a:gd name="T72" fmla="*/ 80 w 215"/>
                <a:gd name="T73" fmla="*/ 33 h 284"/>
                <a:gd name="T74" fmla="*/ 50 w 215"/>
                <a:gd name="T75" fmla="*/ 17 h 284"/>
                <a:gd name="T76" fmla="*/ 21 w 215"/>
                <a:gd name="T77" fmla="*/ 8 h 284"/>
                <a:gd name="T78" fmla="*/ 3 w 215"/>
                <a:gd name="T79" fmla="*/ 6 h 284"/>
                <a:gd name="T80" fmla="*/ 8 w 215"/>
                <a:gd name="T81" fmla="*/ 3 h 284"/>
                <a:gd name="T82" fmla="*/ 25 w 215"/>
                <a:gd name="T83" fmla="*/ 0 h 284"/>
                <a:gd name="T84" fmla="*/ 40 w 215"/>
                <a:gd name="T85" fmla="*/ 0 h 284"/>
                <a:gd name="T86" fmla="*/ 56 w 215"/>
                <a:gd name="T87" fmla="*/ 4 h 284"/>
                <a:gd name="T88" fmla="*/ 93 w 215"/>
                <a:gd name="T89" fmla="*/ 21 h 2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5"/>
                <a:gd name="T136" fmla="*/ 0 h 284"/>
                <a:gd name="T137" fmla="*/ 215 w 215"/>
                <a:gd name="T138" fmla="*/ 284 h 2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5" h="284">
                  <a:moveTo>
                    <a:pt x="93" y="21"/>
                  </a:moveTo>
                  <a:lnTo>
                    <a:pt x="97" y="24"/>
                  </a:lnTo>
                  <a:lnTo>
                    <a:pt x="104" y="31"/>
                  </a:lnTo>
                  <a:lnTo>
                    <a:pt x="116" y="44"/>
                  </a:lnTo>
                  <a:lnTo>
                    <a:pt x="132" y="57"/>
                  </a:lnTo>
                  <a:lnTo>
                    <a:pt x="150" y="73"/>
                  </a:lnTo>
                  <a:lnTo>
                    <a:pt x="170" y="89"/>
                  </a:lnTo>
                  <a:lnTo>
                    <a:pt x="192" y="102"/>
                  </a:lnTo>
                  <a:lnTo>
                    <a:pt x="214" y="114"/>
                  </a:lnTo>
                  <a:lnTo>
                    <a:pt x="215" y="118"/>
                  </a:lnTo>
                  <a:lnTo>
                    <a:pt x="212" y="121"/>
                  </a:lnTo>
                  <a:lnTo>
                    <a:pt x="208" y="123"/>
                  </a:lnTo>
                  <a:lnTo>
                    <a:pt x="204" y="125"/>
                  </a:lnTo>
                  <a:lnTo>
                    <a:pt x="192" y="137"/>
                  </a:lnTo>
                  <a:lnTo>
                    <a:pt x="183" y="150"/>
                  </a:lnTo>
                  <a:lnTo>
                    <a:pt x="174" y="162"/>
                  </a:lnTo>
                  <a:lnTo>
                    <a:pt x="165" y="176"/>
                  </a:lnTo>
                  <a:lnTo>
                    <a:pt x="158" y="191"/>
                  </a:lnTo>
                  <a:lnTo>
                    <a:pt x="154" y="206"/>
                  </a:lnTo>
                  <a:lnTo>
                    <a:pt x="151" y="222"/>
                  </a:lnTo>
                  <a:lnTo>
                    <a:pt x="150" y="237"/>
                  </a:lnTo>
                  <a:lnTo>
                    <a:pt x="152" y="248"/>
                  </a:lnTo>
                  <a:lnTo>
                    <a:pt x="154" y="257"/>
                  </a:lnTo>
                  <a:lnTo>
                    <a:pt x="158" y="267"/>
                  </a:lnTo>
                  <a:lnTo>
                    <a:pt x="164" y="274"/>
                  </a:lnTo>
                  <a:lnTo>
                    <a:pt x="166" y="276"/>
                  </a:lnTo>
                  <a:lnTo>
                    <a:pt x="169" y="278"/>
                  </a:lnTo>
                  <a:lnTo>
                    <a:pt x="170" y="281"/>
                  </a:lnTo>
                  <a:lnTo>
                    <a:pt x="170" y="283"/>
                  </a:lnTo>
                  <a:lnTo>
                    <a:pt x="158" y="284"/>
                  </a:lnTo>
                  <a:lnTo>
                    <a:pt x="144" y="282"/>
                  </a:lnTo>
                  <a:lnTo>
                    <a:pt x="132" y="278"/>
                  </a:lnTo>
                  <a:lnTo>
                    <a:pt x="119" y="272"/>
                  </a:lnTo>
                  <a:lnTo>
                    <a:pt x="108" y="263"/>
                  </a:lnTo>
                  <a:lnTo>
                    <a:pt x="98" y="255"/>
                  </a:lnTo>
                  <a:lnTo>
                    <a:pt x="88" y="245"/>
                  </a:lnTo>
                  <a:lnTo>
                    <a:pt x="80" y="234"/>
                  </a:lnTo>
                  <a:lnTo>
                    <a:pt x="82" y="235"/>
                  </a:lnTo>
                  <a:lnTo>
                    <a:pt x="89" y="238"/>
                  </a:lnTo>
                  <a:lnTo>
                    <a:pt x="98" y="244"/>
                  </a:lnTo>
                  <a:lnTo>
                    <a:pt x="109" y="250"/>
                  </a:lnTo>
                  <a:lnTo>
                    <a:pt x="119" y="255"/>
                  </a:lnTo>
                  <a:lnTo>
                    <a:pt x="129" y="260"/>
                  </a:lnTo>
                  <a:lnTo>
                    <a:pt x="135" y="263"/>
                  </a:lnTo>
                  <a:lnTo>
                    <a:pt x="138" y="264"/>
                  </a:lnTo>
                  <a:lnTo>
                    <a:pt x="134" y="250"/>
                  </a:lnTo>
                  <a:lnTo>
                    <a:pt x="133" y="235"/>
                  </a:lnTo>
                  <a:lnTo>
                    <a:pt x="134" y="221"/>
                  </a:lnTo>
                  <a:lnTo>
                    <a:pt x="137" y="207"/>
                  </a:lnTo>
                  <a:lnTo>
                    <a:pt x="142" y="194"/>
                  </a:lnTo>
                  <a:lnTo>
                    <a:pt x="148" y="180"/>
                  </a:lnTo>
                  <a:lnTo>
                    <a:pt x="153" y="167"/>
                  </a:lnTo>
                  <a:lnTo>
                    <a:pt x="158" y="154"/>
                  </a:lnTo>
                  <a:lnTo>
                    <a:pt x="161" y="149"/>
                  </a:lnTo>
                  <a:lnTo>
                    <a:pt x="164" y="143"/>
                  </a:lnTo>
                  <a:lnTo>
                    <a:pt x="168" y="139"/>
                  </a:lnTo>
                  <a:lnTo>
                    <a:pt x="172" y="133"/>
                  </a:lnTo>
                  <a:lnTo>
                    <a:pt x="178" y="129"/>
                  </a:lnTo>
                  <a:lnTo>
                    <a:pt x="182" y="125"/>
                  </a:lnTo>
                  <a:lnTo>
                    <a:pt x="187" y="121"/>
                  </a:lnTo>
                  <a:lnTo>
                    <a:pt x="192" y="117"/>
                  </a:lnTo>
                  <a:lnTo>
                    <a:pt x="189" y="114"/>
                  </a:lnTo>
                  <a:lnTo>
                    <a:pt x="184" y="111"/>
                  </a:lnTo>
                  <a:lnTo>
                    <a:pt x="180" y="110"/>
                  </a:lnTo>
                  <a:lnTo>
                    <a:pt x="175" y="108"/>
                  </a:lnTo>
                  <a:lnTo>
                    <a:pt x="163" y="102"/>
                  </a:lnTo>
                  <a:lnTo>
                    <a:pt x="153" y="96"/>
                  </a:lnTo>
                  <a:lnTo>
                    <a:pt x="141" y="90"/>
                  </a:lnTo>
                  <a:lnTo>
                    <a:pt x="131" y="82"/>
                  </a:lnTo>
                  <a:lnTo>
                    <a:pt x="120" y="75"/>
                  </a:lnTo>
                  <a:lnTo>
                    <a:pt x="111" y="67"/>
                  </a:lnTo>
                  <a:lnTo>
                    <a:pt x="102" y="57"/>
                  </a:lnTo>
                  <a:lnTo>
                    <a:pt x="92" y="47"/>
                  </a:lnTo>
                  <a:lnTo>
                    <a:pt x="80" y="33"/>
                  </a:lnTo>
                  <a:lnTo>
                    <a:pt x="64" y="24"/>
                  </a:lnTo>
                  <a:lnTo>
                    <a:pt x="50" y="17"/>
                  </a:lnTo>
                  <a:lnTo>
                    <a:pt x="34" y="12"/>
                  </a:lnTo>
                  <a:lnTo>
                    <a:pt x="21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6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2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9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4" name="Freeform 63">
              <a:extLst>
                <a:ext uri="{FF2B5EF4-FFF2-40B4-BE49-F238E27FC236}">
                  <a16:creationId xmlns:a16="http://schemas.microsoft.com/office/drawing/2014/main" id="{5A6C598B-354A-4730-8318-6BE154945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113"/>
              <a:ext cx="46" cy="51"/>
            </a:xfrm>
            <a:custGeom>
              <a:avLst/>
              <a:gdLst>
                <a:gd name="T0" fmla="*/ 46 w 46"/>
                <a:gd name="T1" fmla="*/ 4 h 51"/>
                <a:gd name="T2" fmla="*/ 44 w 46"/>
                <a:gd name="T3" fmla="*/ 10 h 51"/>
                <a:gd name="T4" fmla="*/ 41 w 46"/>
                <a:gd name="T5" fmla="*/ 17 h 51"/>
                <a:gd name="T6" fmla="*/ 36 w 46"/>
                <a:gd name="T7" fmla="*/ 24 h 51"/>
                <a:gd name="T8" fmla="*/ 31 w 46"/>
                <a:gd name="T9" fmla="*/ 30 h 51"/>
                <a:gd name="T10" fmla="*/ 24 w 46"/>
                <a:gd name="T11" fmla="*/ 36 h 51"/>
                <a:gd name="T12" fmla="*/ 18 w 46"/>
                <a:gd name="T13" fmla="*/ 42 h 51"/>
                <a:gd name="T14" fmla="*/ 12 w 46"/>
                <a:gd name="T15" fmla="*/ 46 h 51"/>
                <a:gd name="T16" fmla="*/ 6 w 46"/>
                <a:gd name="T17" fmla="*/ 51 h 51"/>
                <a:gd name="T18" fmla="*/ 4 w 46"/>
                <a:gd name="T19" fmla="*/ 50 h 51"/>
                <a:gd name="T20" fmla="*/ 2 w 46"/>
                <a:gd name="T21" fmla="*/ 48 h 51"/>
                <a:gd name="T22" fmla="*/ 0 w 46"/>
                <a:gd name="T23" fmla="*/ 45 h 51"/>
                <a:gd name="T24" fmla="*/ 0 w 46"/>
                <a:gd name="T25" fmla="*/ 44 h 51"/>
                <a:gd name="T26" fmla="*/ 6 w 46"/>
                <a:gd name="T27" fmla="*/ 40 h 51"/>
                <a:gd name="T28" fmla="*/ 11 w 46"/>
                <a:gd name="T29" fmla="*/ 35 h 51"/>
                <a:gd name="T30" fmla="*/ 17 w 46"/>
                <a:gd name="T31" fmla="*/ 30 h 51"/>
                <a:gd name="T32" fmla="*/ 22 w 46"/>
                <a:gd name="T33" fmla="*/ 24 h 51"/>
                <a:gd name="T34" fmla="*/ 28 w 46"/>
                <a:gd name="T35" fmla="*/ 17 h 51"/>
                <a:gd name="T36" fmla="*/ 32 w 46"/>
                <a:gd name="T37" fmla="*/ 11 h 51"/>
                <a:gd name="T38" fmla="*/ 36 w 46"/>
                <a:gd name="T39" fmla="*/ 6 h 51"/>
                <a:gd name="T40" fmla="*/ 39 w 46"/>
                <a:gd name="T41" fmla="*/ 0 h 51"/>
                <a:gd name="T42" fmla="*/ 41 w 46"/>
                <a:gd name="T43" fmla="*/ 0 h 51"/>
                <a:gd name="T44" fmla="*/ 43 w 46"/>
                <a:gd name="T45" fmla="*/ 0 h 51"/>
                <a:gd name="T46" fmla="*/ 45 w 46"/>
                <a:gd name="T47" fmla="*/ 2 h 51"/>
                <a:gd name="T48" fmla="*/ 46 w 46"/>
                <a:gd name="T49" fmla="*/ 4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51"/>
                <a:gd name="T77" fmla="*/ 46 w 4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51">
                  <a:moveTo>
                    <a:pt x="46" y="4"/>
                  </a:moveTo>
                  <a:lnTo>
                    <a:pt x="44" y="10"/>
                  </a:lnTo>
                  <a:lnTo>
                    <a:pt x="41" y="17"/>
                  </a:lnTo>
                  <a:lnTo>
                    <a:pt x="36" y="24"/>
                  </a:lnTo>
                  <a:lnTo>
                    <a:pt x="31" y="3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6" y="40"/>
                  </a:lnTo>
                  <a:lnTo>
                    <a:pt x="11" y="35"/>
                  </a:lnTo>
                  <a:lnTo>
                    <a:pt x="17" y="30"/>
                  </a:lnTo>
                  <a:lnTo>
                    <a:pt x="22" y="24"/>
                  </a:ln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5" name="Freeform 64">
              <a:extLst>
                <a:ext uri="{FF2B5EF4-FFF2-40B4-BE49-F238E27FC236}">
                  <a16:creationId xmlns:a16="http://schemas.microsoft.com/office/drawing/2014/main" id="{86606189-0CD8-49FB-959B-E4C476DDC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083"/>
              <a:ext cx="562" cy="428"/>
            </a:xfrm>
            <a:custGeom>
              <a:avLst/>
              <a:gdLst>
                <a:gd name="T0" fmla="*/ 321 w 562"/>
                <a:gd name="T1" fmla="*/ 44 h 428"/>
                <a:gd name="T2" fmla="*/ 333 w 562"/>
                <a:gd name="T3" fmla="*/ 40 h 428"/>
                <a:gd name="T4" fmla="*/ 346 w 562"/>
                <a:gd name="T5" fmla="*/ 34 h 428"/>
                <a:gd name="T6" fmla="*/ 357 w 562"/>
                <a:gd name="T7" fmla="*/ 27 h 428"/>
                <a:gd name="T8" fmla="*/ 371 w 562"/>
                <a:gd name="T9" fmla="*/ 25 h 428"/>
                <a:gd name="T10" fmla="*/ 404 w 562"/>
                <a:gd name="T11" fmla="*/ 50 h 428"/>
                <a:gd name="T12" fmla="*/ 447 w 562"/>
                <a:gd name="T13" fmla="*/ 85 h 428"/>
                <a:gd name="T14" fmla="*/ 477 w 562"/>
                <a:gd name="T15" fmla="*/ 110 h 428"/>
                <a:gd name="T16" fmla="*/ 489 w 562"/>
                <a:gd name="T17" fmla="*/ 122 h 428"/>
                <a:gd name="T18" fmla="*/ 503 w 562"/>
                <a:gd name="T19" fmla="*/ 141 h 428"/>
                <a:gd name="T20" fmla="*/ 514 w 562"/>
                <a:gd name="T21" fmla="*/ 161 h 428"/>
                <a:gd name="T22" fmla="*/ 524 w 562"/>
                <a:gd name="T23" fmla="*/ 182 h 428"/>
                <a:gd name="T24" fmla="*/ 529 w 562"/>
                <a:gd name="T25" fmla="*/ 202 h 428"/>
                <a:gd name="T26" fmla="*/ 538 w 562"/>
                <a:gd name="T27" fmla="*/ 266 h 428"/>
                <a:gd name="T28" fmla="*/ 552 w 562"/>
                <a:gd name="T29" fmla="*/ 352 h 428"/>
                <a:gd name="T30" fmla="*/ 561 w 562"/>
                <a:gd name="T31" fmla="*/ 417 h 428"/>
                <a:gd name="T32" fmla="*/ 556 w 562"/>
                <a:gd name="T33" fmla="*/ 426 h 428"/>
                <a:gd name="T34" fmla="*/ 546 w 562"/>
                <a:gd name="T35" fmla="*/ 414 h 428"/>
                <a:gd name="T36" fmla="*/ 530 w 562"/>
                <a:gd name="T37" fmla="*/ 285 h 428"/>
                <a:gd name="T38" fmla="*/ 523 w 562"/>
                <a:gd name="T39" fmla="*/ 243 h 428"/>
                <a:gd name="T40" fmla="*/ 513 w 562"/>
                <a:gd name="T41" fmla="*/ 201 h 428"/>
                <a:gd name="T42" fmla="*/ 498 w 562"/>
                <a:gd name="T43" fmla="*/ 165 h 428"/>
                <a:gd name="T44" fmla="*/ 477 w 562"/>
                <a:gd name="T45" fmla="*/ 136 h 428"/>
                <a:gd name="T46" fmla="*/ 460 w 562"/>
                <a:gd name="T47" fmla="*/ 122 h 428"/>
                <a:gd name="T48" fmla="*/ 423 w 562"/>
                <a:gd name="T49" fmla="*/ 91 h 428"/>
                <a:gd name="T50" fmla="*/ 384 w 562"/>
                <a:gd name="T51" fmla="*/ 59 h 428"/>
                <a:gd name="T52" fmla="*/ 364 w 562"/>
                <a:gd name="T53" fmla="*/ 40 h 428"/>
                <a:gd name="T54" fmla="*/ 338 w 562"/>
                <a:gd name="T55" fmla="*/ 55 h 428"/>
                <a:gd name="T56" fmla="*/ 304 w 562"/>
                <a:gd name="T57" fmla="*/ 63 h 428"/>
                <a:gd name="T58" fmla="*/ 274 w 562"/>
                <a:gd name="T59" fmla="*/ 66 h 428"/>
                <a:gd name="T60" fmla="*/ 262 w 562"/>
                <a:gd name="T61" fmla="*/ 67 h 428"/>
                <a:gd name="T62" fmla="*/ 224 w 562"/>
                <a:gd name="T63" fmla="*/ 59 h 428"/>
                <a:gd name="T64" fmla="*/ 200 w 562"/>
                <a:gd name="T65" fmla="*/ 48 h 428"/>
                <a:gd name="T66" fmla="*/ 185 w 562"/>
                <a:gd name="T67" fmla="*/ 35 h 428"/>
                <a:gd name="T68" fmla="*/ 167 w 562"/>
                <a:gd name="T69" fmla="*/ 16 h 428"/>
                <a:gd name="T70" fmla="*/ 140 w 562"/>
                <a:gd name="T71" fmla="*/ 44 h 428"/>
                <a:gd name="T72" fmla="*/ 97 w 562"/>
                <a:gd name="T73" fmla="*/ 64 h 428"/>
                <a:gd name="T74" fmla="*/ 50 w 562"/>
                <a:gd name="T75" fmla="*/ 83 h 428"/>
                <a:gd name="T76" fmla="*/ 11 w 562"/>
                <a:gd name="T77" fmla="*/ 112 h 428"/>
                <a:gd name="T78" fmla="*/ 6 w 562"/>
                <a:gd name="T79" fmla="*/ 113 h 428"/>
                <a:gd name="T80" fmla="*/ 0 w 562"/>
                <a:gd name="T81" fmla="*/ 112 h 428"/>
                <a:gd name="T82" fmla="*/ 7 w 562"/>
                <a:gd name="T83" fmla="*/ 97 h 428"/>
                <a:gd name="T84" fmla="*/ 18 w 562"/>
                <a:gd name="T85" fmla="*/ 87 h 428"/>
                <a:gd name="T86" fmla="*/ 31 w 562"/>
                <a:gd name="T87" fmla="*/ 78 h 428"/>
                <a:gd name="T88" fmla="*/ 44 w 562"/>
                <a:gd name="T89" fmla="*/ 69 h 428"/>
                <a:gd name="T90" fmla="*/ 75 w 562"/>
                <a:gd name="T91" fmla="*/ 55 h 428"/>
                <a:gd name="T92" fmla="*/ 110 w 562"/>
                <a:gd name="T93" fmla="*/ 42 h 428"/>
                <a:gd name="T94" fmla="*/ 141 w 562"/>
                <a:gd name="T95" fmla="*/ 25 h 428"/>
                <a:gd name="T96" fmla="*/ 165 w 562"/>
                <a:gd name="T97" fmla="*/ 0 h 428"/>
                <a:gd name="T98" fmla="*/ 185 w 562"/>
                <a:gd name="T99" fmla="*/ 20 h 428"/>
                <a:gd name="T100" fmla="*/ 212 w 562"/>
                <a:gd name="T101" fmla="*/ 37 h 428"/>
                <a:gd name="T102" fmla="*/ 252 w 562"/>
                <a:gd name="T103" fmla="*/ 45 h 428"/>
                <a:gd name="T104" fmla="*/ 315 w 562"/>
                <a:gd name="T105" fmla="*/ 45 h 4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428"/>
                <a:gd name="T161" fmla="*/ 562 w 562"/>
                <a:gd name="T162" fmla="*/ 428 h 4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428">
                  <a:moveTo>
                    <a:pt x="315" y="45"/>
                  </a:moveTo>
                  <a:lnTo>
                    <a:pt x="321" y="44"/>
                  </a:lnTo>
                  <a:lnTo>
                    <a:pt x="327" y="42"/>
                  </a:lnTo>
                  <a:lnTo>
                    <a:pt x="333" y="40"/>
                  </a:lnTo>
                  <a:lnTo>
                    <a:pt x="340" y="37"/>
                  </a:lnTo>
                  <a:lnTo>
                    <a:pt x="346" y="34"/>
                  </a:lnTo>
                  <a:lnTo>
                    <a:pt x="352" y="30"/>
                  </a:lnTo>
                  <a:lnTo>
                    <a:pt x="357" y="27"/>
                  </a:lnTo>
                  <a:lnTo>
                    <a:pt x="362" y="22"/>
                  </a:lnTo>
                  <a:lnTo>
                    <a:pt x="371" y="25"/>
                  </a:lnTo>
                  <a:lnTo>
                    <a:pt x="385" y="36"/>
                  </a:lnTo>
                  <a:lnTo>
                    <a:pt x="404" y="50"/>
                  </a:lnTo>
                  <a:lnTo>
                    <a:pt x="426" y="68"/>
                  </a:lnTo>
                  <a:lnTo>
                    <a:pt x="447" y="85"/>
                  </a:lnTo>
                  <a:lnTo>
                    <a:pt x="464" y="99"/>
                  </a:lnTo>
                  <a:lnTo>
                    <a:pt x="477" y="110"/>
                  </a:lnTo>
                  <a:lnTo>
                    <a:pt x="482" y="114"/>
                  </a:lnTo>
                  <a:lnTo>
                    <a:pt x="489" y="122"/>
                  </a:lnTo>
                  <a:lnTo>
                    <a:pt x="497" y="132"/>
                  </a:lnTo>
                  <a:lnTo>
                    <a:pt x="503" y="141"/>
                  </a:lnTo>
                  <a:lnTo>
                    <a:pt x="509" y="150"/>
                  </a:lnTo>
                  <a:lnTo>
                    <a:pt x="514" y="161"/>
                  </a:lnTo>
                  <a:lnTo>
                    <a:pt x="520" y="171"/>
                  </a:lnTo>
                  <a:lnTo>
                    <a:pt x="524" y="182"/>
                  </a:lnTo>
                  <a:lnTo>
                    <a:pt x="528" y="192"/>
                  </a:lnTo>
                  <a:lnTo>
                    <a:pt x="529" y="202"/>
                  </a:lnTo>
                  <a:lnTo>
                    <a:pt x="533" y="228"/>
                  </a:lnTo>
                  <a:lnTo>
                    <a:pt x="538" y="266"/>
                  </a:lnTo>
                  <a:lnTo>
                    <a:pt x="546" y="309"/>
                  </a:lnTo>
                  <a:lnTo>
                    <a:pt x="552" y="352"/>
                  </a:lnTo>
                  <a:lnTo>
                    <a:pt x="557" y="390"/>
                  </a:lnTo>
                  <a:lnTo>
                    <a:pt x="561" y="417"/>
                  </a:lnTo>
                  <a:lnTo>
                    <a:pt x="562" y="428"/>
                  </a:lnTo>
                  <a:lnTo>
                    <a:pt x="556" y="426"/>
                  </a:lnTo>
                  <a:lnTo>
                    <a:pt x="551" y="421"/>
                  </a:lnTo>
                  <a:lnTo>
                    <a:pt x="546" y="414"/>
                  </a:lnTo>
                  <a:lnTo>
                    <a:pt x="541" y="408"/>
                  </a:lnTo>
                  <a:lnTo>
                    <a:pt x="530" y="285"/>
                  </a:lnTo>
                  <a:lnTo>
                    <a:pt x="527" y="264"/>
                  </a:lnTo>
                  <a:lnTo>
                    <a:pt x="523" y="243"/>
                  </a:lnTo>
                  <a:lnTo>
                    <a:pt x="519" y="221"/>
                  </a:lnTo>
                  <a:lnTo>
                    <a:pt x="513" y="201"/>
                  </a:lnTo>
                  <a:lnTo>
                    <a:pt x="506" y="182"/>
                  </a:lnTo>
                  <a:lnTo>
                    <a:pt x="498" y="165"/>
                  </a:lnTo>
                  <a:lnTo>
                    <a:pt x="488" y="149"/>
                  </a:lnTo>
                  <a:lnTo>
                    <a:pt x="477" y="136"/>
                  </a:lnTo>
                  <a:lnTo>
                    <a:pt x="473" y="132"/>
                  </a:lnTo>
                  <a:lnTo>
                    <a:pt x="460" y="122"/>
                  </a:lnTo>
                  <a:lnTo>
                    <a:pt x="443" y="108"/>
                  </a:lnTo>
                  <a:lnTo>
                    <a:pt x="423" y="91"/>
                  </a:lnTo>
                  <a:lnTo>
                    <a:pt x="402" y="74"/>
                  </a:lnTo>
                  <a:lnTo>
                    <a:pt x="384" y="59"/>
                  </a:lnTo>
                  <a:lnTo>
                    <a:pt x="370" y="47"/>
                  </a:lnTo>
                  <a:lnTo>
                    <a:pt x="364" y="40"/>
                  </a:lnTo>
                  <a:lnTo>
                    <a:pt x="352" y="48"/>
                  </a:lnTo>
                  <a:lnTo>
                    <a:pt x="338" y="55"/>
                  </a:lnTo>
                  <a:lnTo>
                    <a:pt x="321" y="60"/>
                  </a:lnTo>
                  <a:lnTo>
                    <a:pt x="304" y="63"/>
                  </a:lnTo>
                  <a:lnTo>
                    <a:pt x="288" y="65"/>
                  </a:lnTo>
                  <a:lnTo>
                    <a:pt x="274" y="66"/>
                  </a:lnTo>
                  <a:lnTo>
                    <a:pt x="265" y="67"/>
                  </a:lnTo>
                  <a:lnTo>
                    <a:pt x="262" y="67"/>
                  </a:lnTo>
                  <a:lnTo>
                    <a:pt x="241" y="63"/>
                  </a:lnTo>
                  <a:lnTo>
                    <a:pt x="224" y="59"/>
                  </a:lnTo>
                  <a:lnTo>
                    <a:pt x="211" y="55"/>
                  </a:lnTo>
                  <a:lnTo>
                    <a:pt x="200" y="48"/>
                  </a:lnTo>
                  <a:lnTo>
                    <a:pt x="192" y="42"/>
                  </a:lnTo>
                  <a:lnTo>
                    <a:pt x="185" y="35"/>
                  </a:lnTo>
                  <a:lnTo>
                    <a:pt x="176" y="25"/>
                  </a:lnTo>
                  <a:lnTo>
                    <a:pt x="167" y="16"/>
                  </a:lnTo>
                  <a:lnTo>
                    <a:pt x="157" y="32"/>
                  </a:lnTo>
                  <a:lnTo>
                    <a:pt x="140" y="44"/>
                  </a:lnTo>
                  <a:lnTo>
                    <a:pt x="120" y="55"/>
                  </a:lnTo>
                  <a:lnTo>
                    <a:pt x="97" y="64"/>
                  </a:lnTo>
                  <a:lnTo>
                    <a:pt x="73" y="72"/>
                  </a:lnTo>
                  <a:lnTo>
                    <a:pt x="50" y="83"/>
                  </a:lnTo>
                  <a:lnTo>
                    <a:pt x="29" y="95"/>
                  </a:lnTo>
                  <a:lnTo>
                    <a:pt x="11" y="112"/>
                  </a:lnTo>
                  <a:lnTo>
                    <a:pt x="8" y="113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0" y="112"/>
                  </a:lnTo>
                  <a:lnTo>
                    <a:pt x="3" y="105"/>
                  </a:lnTo>
                  <a:lnTo>
                    <a:pt x="7" y="97"/>
                  </a:lnTo>
                  <a:lnTo>
                    <a:pt x="12" y="92"/>
                  </a:lnTo>
                  <a:lnTo>
                    <a:pt x="18" y="87"/>
                  </a:lnTo>
                  <a:lnTo>
                    <a:pt x="24" y="82"/>
                  </a:lnTo>
                  <a:lnTo>
                    <a:pt x="31" y="78"/>
                  </a:lnTo>
                  <a:lnTo>
                    <a:pt x="38" y="73"/>
                  </a:lnTo>
                  <a:lnTo>
                    <a:pt x="44" y="69"/>
                  </a:lnTo>
                  <a:lnTo>
                    <a:pt x="59" y="61"/>
                  </a:lnTo>
                  <a:lnTo>
                    <a:pt x="75" y="55"/>
                  </a:lnTo>
                  <a:lnTo>
                    <a:pt x="92" y="48"/>
                  </a:lnTo>
                  <a:lnTo>
                    <a:pt x="110" y="42"/>
                  </a:lnTo>
                  <a:lnTo>
                    <a:pt x="125" y="35"/>
                  </a:lnTo>
                  <a:lnTo>
                    <a:pt x="141" y="25"/>
                  </a:lnTo>
                  <a:lnTo>
                    <a:pt x="154" y="15"/>
                  </a:lnTo>
                  <a:lnTo>
                    <a:pt x="165" y="0"/>
                  </a:lnTo>
                  <a:lnTo>
                    <a:pt x="174" y="11"/>
                  </a:lnTo>
                  <a:lnTo>
                    <a:pt x="185" y="20"/>
                  </a:lnTo>
                  <a:lnTo>
                    <a:pt x="196" y="30"/>
                  </a:lnTo>
                  <a:lnTo>
                    <a:pt x="212" y="37"/>
                  </a:lnTo>
                  <a:lnTo>
                    <a:pt x="229" y="42"/>
                  </a:lnTo>
                  <a:lnTo>
                    <a:pt x="252" y="45"/>
                  </a:lnTo>
                  <a:lnTo>
                    <a:pt x="280" y="47"/>
                  </a:lnTo>
                  <a:lnTo>
                    <a:pt x="3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6" name="Freeform 65">
              <a:extLst>
                <a:ext uri="{FF2B5EF4-FFF2-40B4-BE49-F238E27FC236}">
                  <a16:creationId xmlns:a16="http://schemas.microsoft.com/office/drawing/2014/main" id="{A2C7108D-31EE-46A8-BC83-A9F06750C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194"/>
              <a:ext cx="58" cy="231"/>
            </a:xfrm>
            <a:custGeom>
              <a:avLst/>
              <a:gdLst>
                <a:gd name="T0" fmla="*/ 22 w 58"/>
                <a:gd name="T1" fmla="*/ 0 h 231"/>
                <a:gd name="T2" fmla="*/ 18 w 58"/>
                <a:gd name="T3" fmla="*/ 18 h 231"/>
                <a:gd name="T4" fmla="*/ 16 w 58"/>
                <a:gd name="T5" fmla="*/ 45 h 231"/>
                <a:gd name="T6" fmla="*/ 16 w 58"/>
                <a:gd name="T7" fmla="*/ 70 h 231"/>
                <a:gd name="T8" fmla="*/ 16 w 58"/>
                <a:gd name="T9" fmla="*/ 80 h 231"/>
                <a:gd name="T10" fmla="*/ 19 w 58"/>
                <a:gd name="T11" fmla="*/ 90 h 231"/>
                <a:gd name="T12" fmla="*/ 22 w 58"/>
                <a:gd name="T13" fmla="*/ 100 h 231"/>
                <a:gd name="T14" fmla="*/ 26 w 58"/>
                <a:gd name="T15" fmla="*/ 109 h 231"/>
                <a:gd name="T16" fmla="*/ 31 w 58"/>
                <a:gd name="T17" fmla="*/ 119 h 231"/>
                <a:gd name="T18" fmla="*/ 35 w 58"/>
                <a:gd name="T19" fmla="*/ 128 h 231"/>
                <a:gd name="T20" fmla="*/ 42 w 58"/>
                <a:gd name="T21" fmla="*/ 136 h 231"/>
                <a:gd name="T22" fmla="*/ 47 w 58"/>
                <a:gd name="T23" fmla="*/ 145 h 231"/>
                <a:gd name="T24" fmla="*/ 53 w 58"/>
                <a:gd name="T25" fmla="*/ 154 h 231"/>
                <a:gd name="T26" fmla="*/ 57 w 58"/>
                <a:gd name="T27" fmla="*/ 168 h 231"/>
                <a:gd name="T28" fmla="*/ 58 w 58"/>
                <a:gd name="T29" fmla="*/ 183 h 231"/>
                <a:gd name="T30" fmla="*/ 55 w 58"/>
                <a:gd name="T31" fmla="*/ 198 h 231"/>
                <a:gd name="T32" fmla="*/ 50 w 58"/>
                <a:gd name="T33" fmla="*/ 211 h 231"/>
                <a:gd name="T34" fmla="*/ 44 w 58"/>
                <a:gd name="T35" fmla="*/ 218 h 231"/>
                <a:gd name="T36" fmla="*/ 37 w 58"/>
                <a:gd name="T37" fmla="*/ 226 h 231"/>
                <a:gd name="T38" fmla="*/ 31 w 58"/>
                <a:gd name="T39" fmla="*/ 231 h 231"/>
                <a:gd name="T40" fmla="*/ 22 w 58"/>
                <a:gd name="T41" fmla="*/ 231 h 231"/>
                <a:gd name="T42" fmla="*/ 24 w 58"/>
                <a:gd name="T43" fmla="*/ 227 h 231"/>
                <a:gd name="T44" fmla="*/ 30 w 58"/>
                <a:gd name="T45" fmla="*/ 217 h 231"/>
                <a:gd name="T46" fmla="*/ 36 w 58"/>
                <a:gd name="T47" fmla="*/ 206 h 231"/>
                <a:gd name="T48" fmla="*/ 41 w 58"/>
                <a:gd name="T49" fmla="*/ 196 h 231"/>
                <a:gd name="T50" fmla="*/ 41 w 58"/>
                <a:gd name="T51" fmla="*/ 180 h 231"/>
                <a:gd name="T52" fmla="*/ 38 w 58"/>
                <a:gd name="T53" fmla="*/ 166 h 231"/>
                <a:gd name="T54" fmla="*/ 33 w 58"/>
                <a:gd name="T55" fmla="*/ 153 h 231"/>
                <a:gd name="T56" fmla="*/ 27 w 58"/>
                <a:gd name="T57" fmla="*/ 140 h 231"/>
                <a:gd name="T58" fmla="*/ 20 w 58"/>
                <a:gd name="T59" fmla="*/ 129 h 231"/>
                <a:gd name="T60" fmla="*/ 12 w 58"/>
                <a:gd name="T61" fmla="*/ 116 h 231"/>
                <a:gd name="T62" fmla="*/ 7 w 58"/>
                <a:gd name="T63" fmla="*/ 103 h 231"/>
                <a:gd name="T64" fmla="*/ 3 w 58"/>
                <a:gd name="T65" fmla="*/ 89 h 231"/>
                <a:gd name="T66" fmla="*/ 0 w 58"/>
                <a:gd name="T67" fmla="*/ 78 h 231"/>
                <a:gd name="T68" fmla="*/ 0 w 58"/>
                <a:gd name="T69" fmla="*/ 63 h 231"/>
                <a:gd name="T70" fmla="*/ 2 w 58"/>
                <a:gd name="T71" fmla="*/ 48 h 231"/>
                <a:gd name="T72" fmla="*/ 5 w 58"/>
                <a:gd name="T73" fmla="*/ 32 h 231"/>
                <a:gd name="T74" fmla="*/ 10 w 58"/>
                <a:gd name="T75" fmla="*/ 19 h 231"/>
                <a:gd name="T76" fmla="*/ 15 w 58"/>
                <a:gd name="T77" fmla="*/ 8 h 231"/>
                <a:gd name="T78" fmla="*/ 19 w 58"/>
                <a:gd name="T79" fmla="*/ 1 h 231"/>
                <a:gd name="T80" fmla="*/ 22 w 58"/>
                <a:gd name="T81" fmla="*/ 0 h 2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231"/>
                <a:gd name="T125" fmla="*/ 58 w 58"/>
                <a:gd name="T126" fmla="*/ 231 h 2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231">
                  <a:moveTo>
                    <a:pt x="22" y="0"/>
                  </a:moveTo>
                  <a:lnTo>
                    <a:pt x="18" y="18"/>
                  </a:lnTo>
                  <a:lnTo>
                    <a:pt x="16" y="45"/>
                  </a:lnTo>
                  <a:lnTo>
                    <a:pt x="16" y="70"/>
                  </a:lnTo>
                  <a:lnTo>
                    <a:pt x="16" y="80"/>
                  </a:lnTo>
                  <a:lnTo>
                    <a:pt x="19" y="90"/>
                  </a:lnTo>
                  <a:lnTo>
                    <a:pt x="22" y="100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5" y="128"/>
                  </a:lnTo>
                  <a:lnTo>
                    <a:pt x="42" y="136"/>
                  </a:lnTo>
                  <a:lnTo>
                    <a:pt x="47" y="145"/>
                  </a:lnTo>
                  <a:lnTo>
                    <a:pt x="53" y="154"/>
                  </a:lnTo>
                  <a:lnTo>
                    <a:pt x="57" y="168"/>
                  </a:lnTo>
                  <a:lnTo>
                    <a:pt x="58" y="183"/>
                  </a:lnTo>
                  <a:lnTo>
                    <a:pt x="55" y="198"/>
                  </a:lnTo>
                  <a:lnTo>
                    <a:pt x="50" y="211"/>
                  </a:lnTo>
                  <a:lnTo>
                    <a:pt x="44" y="218"/>
                  </a:lnTo>
                  <a:lnTo>
                    <a:pt x="37" y="226"/>
                  </a:lnTo>
                  <a:lnTo>
                    <a:pt x="31" y="231"/>
                  </a:lnTo>
                  <a:lnTo>
                    <a:pt x="22" y="231"/>
                  </a:lnTo>
                  <a:lnTo>
                    <a:pt x="24" y="227"/>
                  </a:lnTo>
                  <a:lnTo>
                    <a:pt x="30" y="217"/>
                  </a:lnTo>
                  <a:lnTo>
                    <a:pt x="36" y="206"/>
                  </a:lnTo>
                  <a:lnTo>
                    <a:pt x="41" y="196"/>
                  </a:lnTo>
                  <a:lnTo>
                    <a:pt x="41" y="180"/>
                  </a:lnTo>
                  <a:lnTo>
                    <a:pt x="38" y="166"/>
                  </a:lnTo>
                  <a:lnTo>
                    <a:pt x="33" y="153"/>
                  </a:lnTo>
                  <a:lnTo>
                    <a:pt x="27" y="140"/>
                  </a:lnTo>
                  <a:lnTo>
                    <a:pt x="20" y="129"/>
                  </a:lnTo>
                  <a:lnTo>
                    <a:pt x="12" y="116"/>
                  </a:lnTo>
                  <a:lnTo>
                    <a:pt x="7" y="103"/>
                  </a:lnTo>
                  <a:lnTo>
                    <a:pt x="3" y="89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5" y="32"/>
                  </a:lnTo>
                  <a:lnTo>
                    <a:pt x="10" y="19"/>
                  </a:lnTo>
                  <a:lnTo>
                    <a:pt x="15" y="8"/>
                  </a:lnTo>
                  <a:lnTo>
                    <a:pt x="19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7" name="Freeform 66">
              <a:extLst>
                <a:ext uri="{FF2B5EF4-FFF2-40B4-BE49-F238E27FC236}">
                  <a16:creationId xmlns:a16="http://schemas.microsoft.com/office/drawing/2014/main" id="{F0CB6CC8-DC8B-4C78-B916-56F72484C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188"/>
              <a:ext cx="86" cy="73"/>
            </a:xfrm>
            <a:custGeom>
              <a:avLst/>
              <a:gdLst>
                <a:gd name="T0" fmla="*/ 85 w 86"/>
                <a:gd name="T1" fmla="*/ 9 h 73"/>
                <a:gd name="T2" fmla="*/ 86 w 86"/>
                <a:gd name="T3" fmla="*/ 24 h 73"/>
                <a:gd name="T4" fmla="*/ 79 w 86"/>
                <a:gd name="T5" fmla="*/ 39 h 73"/>
                <a:gd name="T6" fmla="*/ 69 w 86"/>
                <a:gd name="T7" fmla="*/ 53 h 73"/>
                <a:gd name="T8" fmla="*/ 64 w 86"/>
                <a:gd name="T9" fmla="*/ 58 h 73"/>
                <a:gd name="T10" fmla="*/ 63 w 86"/>
                <a:gd name="T11" fmla="*/ 53 h 73"/>
                <a:gd name="T12" fmla="*/ 67 w 86"/>
                <a:gd name="T13" fmla="*/ 41 h 73"/>
                <a:gd name="T14" fmla="*/ 72 w 86"/>
                <a:gd name="T15" fmla="*/ 29 h 73"/>
                <a:gd name="T16" fmla="*/ 74 w 86"/>
                <a:gd name="T17" fmla="*/ 20 h 73"/>
                <a:gd name="T18" fmla="*/ 68 w 86"/>
                <a:gd name="T19" fmla="*/ 17 h 73"/>
                <a:gd name="T20" fmla="*/ 61 w 86"/>
                <a:gd name="T21" fmla="*/ 15 h 73"/>
                <a:gd name="T22" fmla="*/ 55 w 86"/>
                <a:gd name="T23" fmla="*/ 14 h 73"/>
                <a:gd name="T24" fmla="*/ 52 w 86"/>
                <a:gd name="T25" fmla="*/ 13 h 73"/>
                <a:gd name="T26" fmla="*/ 60 w 86"/>
                <a:gd name="T27" fmla="*/ 27 h 73"/>
                <a:gd name="T28" fmla="*/ 58 w 86"/>
                <a:gd name="T29" fmla="*/ 41 h 73"/>
                <a:gd name="T30" fmla="*/ 52 w 86"/>
                <a:gd name="T31" fmla="*/ 57 h 73"/>
                <a:gd name="T32" fmla="*/ 48 w 86"/>
                <a:gd name="T33" fmla="*/ 71 h 73"/>
                <a:gd name="T34" fmla="*/ 46 w 86"/>
                <a:gd name="T35" fmla="*/ 73 h 73"/>
                <a:gd name="T36" fmla="*/ 44 w 86"/>
                <a:gd name="T37" fmla="*/ 73 h 73"/>
                <a:gd name="T38" fmla="*/ 41 w 86"/>
                <a:gd name="T39" fmla="*/ 71 h 73"/>
                <a:gd name="T40" fmla="*/ 40 w 86"/>
                <a:gd name="T41" fmla="*/ 69 h 73"/>
                <a:gd name="T42" fmla="*/ 42 w 86"/>
                <a:gd name="T43" fmla="*/ 55 h 73"/>
                <a:gd name="T44" fmla="*/ 47 w 86"/>
                <a:gd name="T45" fmla="*/ 39 h 73"/>
                <a:gd name="T46" fmla="*/ 47 w 86"/>
                <a:gd name="T47" fmla="*/ 25 h 73"/>
                <a:gd name="T48" fmla="*/ 34 w 86"/>
                <a:gd name="T49" fmla="*/ 17 h 73"/>
                <a:gd name="T50" fmla="*/ 30 w 86"/>
                <a:gd name="T51" fmla="*/ 16 h 73"/>
                <a:gd name="T52" fmla="*/ 25 w 86"/>
                <a:gd name="T53" fmla="*/ 15 h 73"/>
                <a:gd name="T54" fmla="*/ 18 w 86"/>
                <a:gd name="T55" fmla="*/ 13 h 73"/>
                <a:gd name="T56" fmla="*/ 13 w 86"/>
                <a:gd name="T57" fmla="*/ 11 h 73"/>
                <a:gd name="T58" fmla="*/ 8 w 86"/>
                <a:gd name="T59" fmla="*/ 9 h 73"/>
                <a:gd name="T60" fmla="*/ 4 w 86"/>
                <a:gd name="T61" fmla="*/ 7 h 73"/>
                <a:gd name="T62" fmla="*/ 1 w 86"/>
                <a:gd name="T63" fmla="*/ 5 h 73"/>
                <a:gd name="T64" fmla="*/ 0 w 86"/>
                <a:gd name="T65" fmla="*/ 5 h 73"/>
                <a:gd name="T66" fmla="*/ 5 w 86"/>
                <a:gd name="T67" fmla="*/ 4 h 73"/>
                <a:gd name="T68" fmla="*/ 10 w 86"/>
                <a:gd name="T69" fmla="*/ 3 h 73"/>
                <a:gd name="T70" fmla="*/ 17 w 86"/>
                <a:gd name="T71" fmla="*/ 2 h 73"/>
                <a:gd name="T72" fmla="*/ 25 w 86"/>
                <a:gd name="T73" fmla="*/ 1 h 73"/>
                <a:gd name="T74" fmla="*/ 32 w 86"/>
                <a:gd name="T75" fmla="*/ 0 h 73"/>
                <a:gd name="T76" fmla="*/ 38 w 86"/>
                <a:gd name="T77" fmla="*/ 0 h 73"/>
                <a:gd name="T78" fmla="*/ 43 w 86"/>
                <a:gd name="T79" fmla="*/ 0 h 73"/>
                <a:gd name="T80" fmla="*/ 47 w 86"/>
                <a:gd name="T81" fmla="*/ 0 h 73"/>
                <a:gd name="T82" fmla="*/ 54 w 86"/>
                <a:gd name="T83" fmla="*/ 1 h 73"/>
                <a:gd name="T84" fmla="*/ 59 w 86"/>
                <a:gd name="T85" fmla="*/ 2 h 73"/>
                <a:gd name="T86" fmla="*/ 64 w 86"/>
                <a:gd name="T87" fmla="*/ 3 h 73"/>
                <a:gd name="T88" fmla="*/ 69 w 86"/>
                <a:gd name="T89" fmla="*/ 4 h 73"/>
                <a:gd name="T90" fmla="*/ 73 w 86"/>
                <a:gd name="T91" fmla="*/ 5 h 73"/>
                <a:gd name="T92" fmla="*/ 78 w 86"/>
                <a:gd name="T93" fmla="*/ 6 h 73"/>
                <a:gd name="T94" fmla="*/ 82 w 86"/>
                <a:gd name="T95" fmla="*/ 7 h 73"/>
                <a:gd name="T96" fmla="*/ 85 w 86"/>
                <a:gd name="T97" fmla="*/ 9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"/>
                <a:gd name="T148" fmla="*/ 0 h 73"/>
                <a:gd name="T149" fmla="*/ 86 w 86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" h="73">
                  <a:moveTo>
                    <a:pt x="85" y="9"/>
                  </a:moveTo>
                  <a:lnTo>
                    <a:pt x="86" y="24"/>
                  </a:lnTo>
                  <a:lnTo>
                    <a:pt x="79" y="39"/>
                  </a:lnTo>
                  <a:lnTo>
                    <a:pt x="69" y="53"/>
                  </a:lnTo>
                  <a:lnTo>
                    <a:pt x="64" y="58"/>
                  </a:lnTo>
                  <a:lnTo>
                    <a:pt x="63" y="53"/>
                  </a:lnTo>
                  <a:lnTo>
                    <a:pt x="67" y="41"/>
                  </a:lnTo>
                  <a:lnTo>
                    <a:pt x="72" y="29"/>
                  </a:lnTo>
                  <a:lnTo>
                    <a:pt x="74" y="20"/>
                  </a:lnTo>
                  <a:lnTo>
                    <a:pt x="68" y="17"/>
                  </a:lnTo>
                  <a:lnTo>
                    <a:pt x="61" y="15"/>
                  </a:lnTo>
                  <a:lnTo>
                    <a:pt x="55" y="14"/>
                  </a:lnTo>
                  <a:lnTo>
                    <a:pt x="52" y="13"/>
                  </a:lnTo>
                  <a:lnTo>
                    <a:pt x="60" y="27"/>
                  </a:lnTo>
                  <a:lnTo>
                    <a:pt x="58" y="41"/>
                  </a:lnTo>
                  <a:lnTo>
                    <a:pt x="52" y="57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40" y="69"/>
                  </a:lnTo>
                  <a:lnTo>
                    <a:pt x="42" y="55"/>
                  </a:lnTo>
                  <a:lnTo>
                    <a:pt x="47" y="39"/>
                  </a:lnTo>
                  <a:lnTo>
                    <a:pt x="47" y="25"/>
                  </a:lnTo>
                  <a:lnTo>
                    <a:pt x="34" y="17"/>
                  </a:lnTo>
                  <a:lnTo>
                    <a:pt x="30" y="16"/>
                  </a:lnTo>
                  <a:lnTo>
                    <a:pt x="25" y="15"/>
                  </a:lnTo>
                  <a:lnTo>
                    <a:pt x="18" y="13"/>
                  </a:lnTo>
                  <a:lnTo>
                    <a:pt x="13" y="11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73" y="5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8" name="Freeform 67">
              <a:extLst>
                <a:ext uri="{FF2B5EF4-FFF2-40B4-BE49-F238E27FC236}">
                  <a16:creationId xmlns:a16="http://schemas.microsoft.com/office/drawing/2014/main" id="{CFACEF3A-E08E-472C-8F6D-9DB7422F9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193"/>
              <a:ext cx="68" cy="114"/>
            </a:xfrm>
            <a:custGeom>
              <a:avLst/>
              <a:gdLst>
                <a:gd name="T0" fmla="*/ 68 w 68"/>
                <a:gd name="T1" fmla="*/ 28 h 114"/>
                <a:gd name="T2" fmla="*/ 67 w 68"/>
                <a:gd name="T3" fmla="*/ 50 h 114"/>
                <a:gd name="T4" fmla="*/ 62 w 68"/>
                <a:gd name="T5" fmla="*/ 76 h 114"/>
                <a:gd name="T6" fmla="*/ 54 w 68"/>
                <a:gd name="T7" fmla="*/ 100 h 114"/>
                <a:gd name="T8" fmla="*/ 46 w 68"/>
                <a:gd name="T9" fmla="*/ 114 h 114"/>
                <a:gd name="T10" fmla="*/ 44 w 68"/>
                <a:gd name="T11" fmla="*/ 108 h 114"/>
                <a:gd name="T12" fmla="*/ 44 w 68"/>
                <a:gd name="T13" fmla="*/ 102 h 114"/>
                <a:gd name="T14" fmla="*/ 45 w 68"/>
                <a:gd name="T15" fmla="*/ 96 h 114"/>
                <a:gd name="T16" fmla="*/ 46 w 68"/>
                <a:gd name="T17" fmla="*/ 89 h 114"/>
                <a:gd name="T18" fmla="*/ 49 w 68"/>
                <a:gd name="T19" fmla="*/ 75 h 114"/>
                <a:gd name="T20" fmla="*/ 51 w 68"/>
                <a:gd name="T21" fmla="*/ 60 h 114"/>
                <a:gd name="T22" fmla="*/ 53 w 68"/>
                <a:gd name="T23" fmla="*/ 47 h 114"/>
                <a:gd name="T24" fmla="*/ 58 w 68"/>
                <a:gd name="T25" fmla="*/ 32 h 114"/>
                <a:gd name="T26" fmla="*/ 50 w 68"/>
                <a:gd name="T27" fmla="*/ 30 h 114"/>
                <a:gd name="T28" fmla="*/ 42 w 68"/>
                <a:gd name="T29" fmla="*/ 27 h 114"/>
                <a:gd name="T30" fmla="*/ 32 w 68"/>
                <a:gd name="T31" fmla="*/ 23 h 114"/>
                <a:gd name="T32" fmla="*/ 21 w 68"/>
                <a:gd name="T33" fmla="*/ 19 h 114"/>
                <a:gd name="T34" fmla="*/ 13 w 68"/>
                <a:gd name="T35" fmla="*/ 13 h 114"/>
                <a:gd name="T36" fmla="*/ 6 w 68"/>
                <a:gd name="T37" fmla="*/ 8 h 114"/>
                <a:gd name="T38" fmla="*/ 1 w 68"/>
                <a:gd name="T39" fmla="*/ 4 h 114"/>
                <a:gd name="T40" fmla="*/ 0 w 68"/>
                <a:gd name="T41" fmla="*/ 0 h 114"/>
                <a:gd name="T42" fmla="*/ 6 w 68"/>
                <a:gd name="T43" fmla="*/ 1 h 114"/>
                <a:gd name="T44" fmla="*/ 13 w 68"/>
                <a:gd name="T45" fmla="*/ 4 h 114"/>
                <a:gd name="T46" fmla="*/ 23 w 68"/>
                <a:gd name="T47" fmla="*/ 7 h 114"/>
                <a:gd name="T48" fmla="*/ 35 w 68"/>
                <a:gd name="T49" fmla="*/ 11 h 114"/>
                <a:gd name="T50" fmla="*/ 46 w 68"/>
                <a:gd name="T51" fmla="*/ 16 h 114"/>
                <a:gd name="T52" fmla="*/ 57 w 68"/>
                <a:gd name="T53" fmla="*/ 21 h 114"/>
                <a:gd name="T54" fmla="*/ 64 w 68"/>
                <a:gd name="T55" fmla="*/ 25 h 114"/>
                <a:gd name="T56" fmla="*/ 68 w 68"/>
                <a:gd name="T57" fmla="*/ 28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114"/>
                <a:gd name="T89" fmla="*/ 68 w 68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114">
                  <a:moveTo>
                    <a:pt x="68" y="28"/>
                  </a:moveTo>
                  <a:lnTo>
                    <a:pt x="67" y="50"/>
                  </a:lnTo>
                  <a:lnTo>
                    <a:pt x="62" y="76"/>
                  </a:lnTo>
                  <a:lnTo>
                    <a:pt x="54" y="100"/>
                  </a:lnTo>
                  <a:lnTo>
                    <a:pt x="46" y="114"/>
                  </a:lnTo>
                  <a:lnTo>
                    <a:pt x="44" y="108"/>
                  </a:lnTo>
                  <a:lnTo>
                    <a:pt x="44" y="102"/>
                  </a:lnTo>
                  <a:lnTo>
                    <a:pt x="45" y="96"/>
                  </a:lnTo>
                  <a:lnTo>
                    <a:pt x="46" y="89"/>
                  </a:lnTo>
                  <a:lnTo>
                    <a:pt x="49" y="75"/>
                  </a:lnTo>
                  <a:lnTo>
                    <a:pt x="51" y="60"/>
                  </a:lnTo>
                  <a:lnTo>
                    <a:pt x="53" y="47"/>
                  </a:lnTo>
                  <a:lnTo>
                    <a:pt x="58" y="32"/>
                  </a:lnTo>
                  <a:lnTo>
                    <a:pt x="50" y="30"/>
                  </a:lnTo>
                  <a:lnTo>
                    <a:pt x="42" y="27"/>
                  </a:lnTo>
                  <a:lnTo>
                    <a:pt x="32" y="23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6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4"/>
                  </a:lnTo>
                  <a:lnTo>
                    <a:pt x="23" y="7"/>
                  </a:lnTo>
                  <a:lnTo>
                    <a:pt x="35" y="11"/>
                  </a:lnTo>
                  <a:lnTo>
                    <a:pt x="46" y="16"/>
                  </a:lnTo>
                  <a:lnTo>
                    <a:pt x="57" y="21"/>
                  </a:lnTo>
                  <a:lnTo>
                    <a:pt x="64" y="25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9" name="Freeform 68">
              <a:extLst>
                <a:ext uri="{FF2B5EF4-FFF2-40B4-BE49-F238E27FC236}">
                  <a16:creationId xmlns:a16="http://schemas.microsoft.com/office/drawing/2014/main" id="{5E723344-3B42-4C69-99A5-A6342D61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2198"/>
              <a:ext cx="65" cy="107"/>
            </a:xfrm>
            <a:custGeom>
              <a:avLst/>
              <a:gdLst>
                <a:gd name="T0" fmla="*/ 44 w 65"/>
                <a:gd name="T1" fmla="*/ 3 h 107"/>
                <a:gd name="T2" fmla="*/ 36 w 65"/>
                <a:gd name="T3" fmla="*/ 11 h 107"/>
                <a:gd name="T4" fmla="*/ 27 w 65"/>
                <a:gd name="T5" fmla="*/ 22 h 107"/>
                <a:gd name="T6" fmla="*/ 20 w 65"/>
                <a:gd name="T7" fmla="*/ 32 h 107"/>
                <a:gd name="T8" fmla="*/ 14 w 65"/>
                <a:gd name="T9" fmla="*/ 43 h 107"/>
                <a:gd name="T10" fmla="*/ 18 w 65"/>
                <a:gd name="T11" fmla="*/ 56 h 107"/>
                <a:gd name="T12" fmla="*/ 20 w 65"/>
                <a:gd name="T13" fmla="*/ 69 h 107"/>
                <a:gd name="T14" fmla="*/ 21 w 65"/>
                <a:gd name="T15" fmla="*/ 80 h 107"/>
                <a:gd name="T16" fmla="*/ 22 w 65"/>
                <a:gd name="T17" fmla="*/ 92 h 107"/>
                <a:gd name="T18" fmla="*/ 24 w 65"/>
                <a:gd name="T19" fmla="*/ 94 h 107"/>
                <a:gd name="T20" fmla="*/ 26 w 65"/>
                <a:gd name="T21" fmla="*/ 94 h 107"/>
                <a:gd name="T22" fmla="*/ 28 w 65"/>
                <a:gd name="T23" fmla="*/ 94 h 107"/>
                <a:gd name="T24" fmla="*/ 30 w 65"/>
                <a:gd name="T25" fmla="*/ 94 h 107"/>
                <a:gd name="T26" fmla="*/ 32 w 65"/>
                <a:gd name="T27" fmla="*/ 83 h 107"/>
                <a:gd name="T28" fmla="*/ 32 w 65"/>
                <a:gd name="T29" fmla="*/ 73 h 107"/>
                <a:gd name="T30" fmla="*/ 29 w 65"/>
                <a:gd name="T31" fmla="*/ 62 h 107"/>
                <a:gd name="T32" fmla="*/ 26 w 65"/>
                <a:gd name="T33" fmla="*/ 52 h 107"/>
                <a:gd name="T34" fmla="*/ 26 w 65"/>
                <a:gd name="T35" fmla="*/ 46 h 107"/>
                <a:gd name="T36" fmla="*/ 30 w 65"/>
                <a:gd name="T37" fmla="*/ 41 h 107"/>
                <a:gd name="T38" fmla="*/ 36 w 65"/>
                <a:gd name="T39" fmla="*/ 36 h 107"/>
                <a:gd name="T40" fmla="*/ 41 w 65"/>
                <a:gd name="T41" fmla="*/ 33 h 107"/>
                <a:gd name="T42" fmla="*/ 42 w 65"/>
                <a:gd name="T43" fmla="*/ 35 h 107"/>
                <a:gd name="T44" fmla="*/ 41 w 65"/>
                <a:gd name="T45" fmla="*/ 41 h 107"/>
                <a:gd name="T46" fmla="*/ 39 w 65"/>
                <a:gd name="T47" fmla="*/ 47 h 107"/>
                <a:gd name="T48" fmla="*/ 37 w 65"/>
                <a:gd name="T49" fmla="*/ 51 h 107"/>
                <a:gd name="T50" fmla="*/ 42 w 65"/>
                <a:gd name="T51" fmla="*/ 60 h 107"/>
                <a:gd name="T52" fmla="*/ 46 w 65"/>
                <a:gd name="T53" fmla="*/ 69 h 107"/>
                <a:gd name="T54" fmla="*/ 48 w 65"/>
                <a:gd name="T55" fmla="*/ 79 h 107"/>
                <a:gd name="T56" fmla="*/ 46 w 65"/>
                <a:gd name="T57" fmla="*/ 91 h 107"/>
                <a:gd name="T58" fmla="*/ 51 w 65"/>
                <a:gd name="T59" fmla="*/ 94 h 107"/>
                <a:gd name="T60" fmla="*/ 57 w 65"/>
                <a:gd name="T61" fmla="*/ 97 h 107"/>
                <a:gd name="T62" fmla="*/ 64 w 65"/>
                <a:gd name="T63" fmla="*/ 101 h 107"/>
                <a:gd name="T64" fmla="*/ 65 w 65"/>
                <a:gd name="T65" fmla="*/ 103 h 107"/>
                <a:gd name="T66" fmla="*/ 61 w 65"/>
                <a:gd name="T67" fmla="*/ 104 h 107"/>
                <a:gd name="T68" fmla="*/ 55 w 65"/>
                <a:gd name="T69" fmla="*/ 104 h 107"/>
                <a:gd name="T70" fmla="*/ 51 w 65"/>
                <a:gd name="T71" fmla="*/ 104 h 107"/>
                <a:gd name="T72" fmla="*/ 46 w 65"/>
                <a:gd name="T73" fmla="*/ 103 h 107"/>
                <a:gd name="T74" fmla="*/ 42 w 65"/>
                <a:gd name="T75" fmla="*/ 103 h 107"/>
                <a:gd name="T76" fmla="*/ 38 w 65"/>
                <a:gd name="T77" fmla="*/ 103 h 107"/>
                <a:gd name="T78" fmla="*/ 34 w 65"/>
                <a:gd name="T79" fmla="*/ 104 h 107"/>
                <a:gd name="T80" fmla="*/ 29 w 65"/>
                <a:gd name="T81" fmla="*/ 107 h 107"/>
                <a:gd name="T82" fmla="*/ 25 w 65"/>
                <a:gd name="T83" fmla="*/ 106 h 107"/>
                <a:gd name="T84" fmla="*/ 22 w 65"/>
                <a:gd name="T85" fmla="*/ 104 h 107"/>
                <a:gd name="T86" fmla="*/ 18 w 65"/>
                <a:gd name="T87" fmla="*/ 101 h 107"/>
                <a:gd name="T88" fmla="*/ 15 w 65"/>
                <a:gd name="T89" fmla="*/ 98 h 107"/>
                <a:gd name="T90" fmla="*/ 13 w 65"/>
                <a:gd name="T91" fmla="*/ 83 h 107"/>
                <a:gd name="T92" fmla="*/ 9 w 65"/>
                <a:gd name="T93" fmla="*/ 71 h 107"/>
                <a:gd name="T94" fmla="*/ 3 w 65"/>
                <a:gd name="T95" fmla="*/ 57 h 107"/>
                <a:gd name="T96" fmla="*/ 0 w 65"/>
                <a:gd name="T97" fmla="*/ 45 h 107"/>
                <a:gd name="T98" fmla="*/ 3 w 65"/>
                <a:gd name="T99" fmla="*/ 39 h 107"/>
                <a:gd name="T100" fmla="*/ 6 w 65"/>
                <a:gd name="T101" fmla="*/ 32 h 107"/>
                <a:gd name="T102" fmla="*/ 12 w 65"/>
                <a:gd name="T103" fmla="*/ 27 h 107"/>
                <a:gd name="T104" fmla="*/ 17 w 65"/>
                <a:gd name="T105" fmla="*/ 22 h 107"/>
                <a:gd name="T106" fmla="*/ 21 w 65"/>
                <a:gd name="T107" fmla="*/ 17 h 107"/>
                <a:gd name="T108" fmla="*/ 26 w 65"/>
                <a:gd name="T109" fmla="*/ 11 h 107"/>
                <a:gd name="T110" fmla="*/ 31 w 65"/>
                <a:gd name="T111" fmla="*/ 6 h 107"/>
                <a:gd name="T112" fmla="*/ 36 w 65"/>
                <a:gd name="T113" fmla="*/ 0 h 107"/>
                <a:gd name="T114" fmla="*/ 38 w 65"/>
                <a:gd name="T115" fmla="*/ 0 h 107"/>
                <a:gd name="T116" fmla="*/ 40 w 65"/>
                <a:gd name="T117" fmla="*/ 1 h 107"/>
                <a:gd name="T118" fmla="*/ 42 w 65"/>
                <a:gd name="T119" fmla="*/ 2 h 107"/>
                <a:gd name="T120" fmla="*/ 44 w 65"/>
                <a:gd name="T121" fmla="*/ 3 h 1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5"/>
                <a:gd name="T184" fmla="*/ 0 h 107"/>
                <a:gd name="T185" fmla="*/ 65 w 65"/>
                <a:gd name="T186" fmla="*/ 107 h 1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5" h="107">
                  <a:moveTo>
                    <a:pt x="44" y="3"/>
                  </a:moveTo>
                  <a:lnTo>
                    <a:pt x="36" y="11"/>
                  </a:lnTo>
                  <a:lnTo>
                    <a:pt x="27" y="22"/>
                  </a:lnTo>
                  <a:lnTo>
                    <a:pt x="20" y="32"/>
                  </a:lnTo>
                  <a:lnTo>
                    <a:pt x="14" y="43"/>
                  </a:lnTo>
                  <a:lnTo>
                    <a:pt x="18" y="56"/>
                  </a:lnTo>
                  <a:lnTo>
                    <a:pt x="20" y="69"/>
                  </a:lnTo>
                  <a:lnTo>
                    <a:pt x="21" y="80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2" y="83"/>
                  </a:lnTo>
                  <a:lnTo>
                    <a:pt x="32" y="73"/>
                  </a:lnTo>
                  <a:lnTo>
                    <a:pt x="29" y="62"/>
                  </a:lnTo>
                  <a:lnTo>
                    <a:pt x="26" y="52"/>
                  </a:lnTo>
                  <a:lnTo>
                    <a:pt x="26" y="46"/>
                  </a:lnTo>
                  <a:lnTo>
                    <a:pt x="30" y="41"/>
                  </a:lnTo>
                  <a:lnTo>
                    <a:pt x="36" y="36"/>
                  </a:lnTo>
                  <a:lnTo>
                    <a:pt x="41" y="33"/>
                  </a:lnTo>
                  <a:lnTo>
                    <a:pt x="42" y="35"/>
                  </a:lnTo>
                  <a:lnTo>
                    <a:pt x="41" y="41"/>
                  </a:lnTo>
                  <a:lnTo>
                    <a:pt x="39" y="47"/>
                  </a:lnTo>
                  <a:lnTo>
                    <a:pt x="37" y="51"/>
                  </a:lnTo>
                  <a:lnTo>
                    <a:pt x="42" y="60"/>
                  </a:lnTo>
                  <a:lnTo>
                    <a:pt x="46" y="69"/>
                  </a:lnTo>
                  <a:lnTo>
                    <a:pt x="48" y="79"/>
                  </a:lnTo>
                  <a:lnTo>
                    <a:pt x="46" y="91"/>
                  </a:lnTo>
                  <a:lnTo>
                    <a:pt x="51" y="94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5" y="103"/>
                  </a:lnTo>
                  <a:lnTo>
                    <a:pt x="61" y="104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38" y="103"/>
                  </a:lnTo>
                  <a:lnTo>
                    <a:pt x="34" y="104"/>
                  </a:lnTo>
                  <a:lnTo>
                    <a:pt x="29" y="107"/>
                  </a:lnTo>
                  <a:lnTo>
                    <a:pt x="25" y="106"/>
                  </a:lnTo>
                  <a:lnTo>
                    <a:pt x="22" y="104"/>
                  </a:lnTo>
                  <a:lnTo>
                    <a:pt x="18" y="101"/>
                  </a:lnTo>
                  <a:lnTo>
                    <a:pt x="15" y="98"/>
                  </a:lnTo>
                  <a:lnTo>
                    <a:pt x="13" y="83"/>
                  </a:lnTo>
                  <a:lnTo>
                    <a:pt x="9" y="71"/>
                  </a:lnTo>
                  <a:lnTo>
                    <a:pt x="3" y="57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2"/>
                  </a:lnTo>
                  <a:lnTo>
                    <a:pt x="12" y="27"/>
                  </a:lnTo>
                  <a:lnTo>
                    <a:pt x="17" y="22"/>
                  </a:lnTo>
                  <a:lnTo>
                    <a:pt x="21" y="17"/>
                  </a:lnTo>
                  <a:lnTo>
                    <a:pt x="26" y="11"/>
                  </a:lnTo>
                  <a:lnTo>
                    <a:pt x="31" y="6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0" name="Freeform 69">
              <a:extLst>
                <a:ext uri="{FF2B5EF4-FFF2-40B4-BE49-F238E27FC236}">
                  <a16:creationId xmlns:a16="http://schemas.microsoft.com/office/drawing/2014/main" id="{7E747C44-0B3E-4572-8448-4A5810BF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216"/>
              <a:ext cx="193" cy="77"/>
            </a:xfrm>
            <a:custGeom>
              <a:avLst/>
              <a:gdLst>
                <a:gd name="T0" fmla="*/ 193 w 193"/>
                <a:gd name="T1" fmla="*/ 5 h 77"/>
                <a:gd name="T2" fmla="*/ 90 w 193"/>
                <a:gd name="T3" fmla="*/ 22 h 77"/>
                <a:gd name="T4" fmla="*/ 77 w 193"/>
                <a:gd name="T5" fmla="*/ 26 h 77"/>
                <a:gd name="T6" fmla="*/ 63 w 193"/>
                <a:gd name="T7" fmla="*/ 31 h 77"/>
                <a:gd name="T8" fmla="*/ 51 w 193"/>
                <a:gd name="T9" fmla="*/ 37 h 77"/>
                <a:gd name="T10" fmla="*/ 39 w 193"/>
                <a:gd name="T11" fmla="*/ 44 h 77"/>
                <a:gd name="T12" fmla="*/ 28 w 193"/>
                <a:gd name="T13" fmla="*/ 52 h 77"/>
                <a:gd name="T14" fmla="*/ 17 w 193"/>
                <a:gd name="T15" fmla="*/ 60 h 77"/>
                <a:gd name="T16" fmla="*/ 8 w 193"/>
                <a:gd name="T17" fmla="*/ 68 h 77"/>
                <a:gd name="T18" fmla="*/ 0 w 193"/>
                <a:gd name="T19" fmla="*/ 77 h 77"/>
                <a:gd name="T20" fmla="*/ 0 w 193"/>
                <a:gd name="T21" fmla="*/ 74 h 77"/>
                <a:gd name="T22" fmla="*/ 3 w 193"/>
                <a:gd name="T23" fmla="*/ 68 h 77"/>
                <a:gd name="T24" fmla="*/ 7 w 193"/>
                <a:gd name="T25" fmla="*/ 62 h 77"/>
                <a:gd name="T26" fmla="*/ 9 w 193"/>
                <a:gd name="T27" fmla="*/ 57 h 77"/>
                <a:gd name="T28" fmla="*/ 20 w 193"/>
                <a:gd name="T29" fmla="*/ 43 h 77"/>
                <a:gd name="T30" fmla="*/ 29 w 193"/>
                <a:gd name="T31" fmla="*/ 33 h 77"/>
                <a:gd name="T32" fmla="*/ 38 w 193"/>
                <a:gd name="T33" fmla="*/ 26 h 77"/>
                <a:gd name="T34" fmla="*/ 48 w 193"/>
                <a:gd name="T35" fmla="*/ 19 h 77"/>
                <a:gd name="T36" fmla="*/ 58 w 193"/>
                <a:gd name="T37" fmla="*/ 14 h 77"/>
                <a:gd name="T38" fmla="*/ 68 w 193"/>
                <a:gd name="T39" fmla="*/ 10 h 77"/>
                <a:gd name="T40" fmla="*/ 80 w 193"/>
                <a:gd name="T41" fmla="*/ 6 h 77"/>
                <a:gd name="T42" fmla="*/ 92 w 193"/>
                <a:gd name="T43" fmla="*/ 2 h 77"/>
                <a:gd name="T44" fmla="*/ 106 w 193"/>
                <a:gd name="T45" fmla="*/ 0 h 77"/>
                <a:gd name="T46" fmla="*/ 122 w 193"/>
                <a:gd name="T47" fmla="*/ 0 h 77"/>
                <a:gd name="T48" fmla="*/ 138 w 193"/>
                <a:gd name="T49" fmla="*/ 0 h 77"/>
                <a:gd name="T50" fmla="*/ 155 w 193"/>
                <a:gd name="T51" fmla="*/ 0 h 77"/>
                <a:gd name="T52" fmla="*/ 169 w 193"/>
                <a:gd name="T53" fmla="*/ 2 h 77"/>
                <a:gd name="T54" fmla="*/ 182 w 193"/>
                <a:gd name="T55" fmla="*/ 3 h 77"/>
                <a:gd name="T56" fmla="*/ 190 w 193"/>
                <a:gd name="T57" fmla="*/ 4 h 77"/>
                <a:gd name="T58" fmla="*/ 193 w 193"/>
                <a:gd name="T59" fmla="*/ 5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3"/>
                <a:gd name="T91" fmla="*/ 0 h 77"/>
                <a:gd name="T92" fmla="*/ 193 w 193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3" h="77">
                  <a:moveTo>
                    <a:pt x="193" y="5"/>
                  </a:moveTo>
                  <a:lnTo>
                    <a:pt x="90" y="22"/>
                  </a:lnTo>
                  <a:lnTo>
                    <a:pt x="77" y="26"/>
                  </a:lnTo>
                  <a:lnTo>
                    <a:pt x="63" y="31"/>
                  </a:lnTo>
                  <a:lnTo>
                    <a:pt x="51" y="37"/>
                  </a:lnTo>
                  <a:lnTo>
                    <a:pt x="39" y="44"/>
                  </a:lnTo>
                  <a:lnTo>
                    <a:pt x="28" y="52"/>
                  </a:lnTo>
                  <a:lnTo>
                    <a:pt x="17" y="60"/>
                  </a:lnTo>
                  <a:lnTo>
                    <a:pt x="8" y="68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3" y="68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20" y="43"/>
                  </a:lnTo>
                  <a:lnTo>
                    <a:pt x="29" y="33"/>
                  </a:lnTo>
                  <a:lnTo>
                    <a:pt x="38" y="26"/>
                  </a:lnTo>
                  <a:lnTo>
                    <a:pt x="48" y="19"/>
                  </a:lnTo>
                  <a:lnTo>
                    <a:pt x="58" y="14"/>
                  </a:lnTo>
                  <a:lnTo>
                    <a:pt x="68" y="10"/>
                  </a:lnTo>
                  <a:lnTo>
                    <a:pt x="80" y="6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82" y="3"/>
                  </a:lnTo>
                  <a:lnTo>
                    <a:pt x="190" y="4"/>
                  </a:lnTo>
                  <a:lnTo>
                    <a:pt x="19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1" name="Freeform 70">
              <a:extLst>
                <a:ext uri="{FF2B5EF4-FFF2-40B4-BE49-F238E27FC236}">
                  <a16:creationId xmlns:a16="http://schemas.microsoft.com/office/drawing/2014/main" id="{45C002B5-6270-4892-ABB6-9C7A27D7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2225"/>
              <a:ext cx="44" cy="83"/>
            </a:xfrm>
            <a:custGeom>
              <a:avLst/>
              <a:gdLst>
                <a:gd name="T0" fmla="*/ 44 w 44"/>
                <a:gd name="T1" fmla="*/ 14 h 83"/>
                <a:gd name="T2" fmla="*/ 42 w 44"/>
                <a:gd name="T3" fmla="*/ 20 h 83"/>
                <a:gd name="T4" fmla="*/ 39 w 44"/>
                <a:gd name="T5" fmla="*/ 35 h 83"/>
                <a:gd name="T6" fmla="*/ 36 w 44"/>
                <a:gd name="T7" fmla="*/ 50 h 83"/>
                <a:gd name="T8" fmla="*/ 36 w 44"/>
                <a:gd name="T9" fmla="*/ 49 h 83"/>
                <a:gd name="T10" fmla="*/ 36 w 44"/>
                <a:gd name="T11" fmla="*/ 49 h 83"/>
                <a:gd name="T12" fmla="*/ 36 w 44"/>
                <a:gd name="T13" fmla="*/ 61 h 83"/>
                <a:gd name="T14" fmla="*/ 34 w 44"/>
                <a:gd name="T15" fmla="*/ 77 h 83"/>
                <a:gd name="T16" fmla="*/ 32 w 44"/>
                <a:gd name="T17" fmla="*/ 83 h 83"/>
                <a:gd name="T18" fmla="*/ 25 w 44"/>
                <a:gd name="T19" fmla="*/ 70 h 83"/>
                <a:gd name="T20" fmla="*/ 24 w 44"/>
                <a:gd name="T21" fmla="*/ 55 h 83"/>
                <a:gd name="T22" fmla="*/ 25 w 44"/>
                <a:gd name="T23" fmla="*/ 40 h 83"/>
                <a:gd name="T24" fmla="*/ 25 w 44"/>
                <a:gd name="T25" fmla="*/ 24 h 83"/>
                <a:gd name="T26" fmla="*/ 22 w 44"/>
                <a:gd name="T27" fmla="*/ 21 h 83"/>
                <a:gd name="T28" fmla="*/ 14 w 44"/>
                <a:gd name="T29" fmla="*/ 16 h 83"/>
                <a:gd name="T30" fmla="*/ 5 w 44"/>
                <a:gd name="T31" fmla="*/ 8 h 83"/>
                <a:gd name="T32" fmla="*/ 0 w 44"/>
                <a:gd name="T33" fmla="*/ 0 h 83"/>
                <a:gd name="T34" fmla="*/ 7 w 44"/>
                <a:gd name="T35" fmla="*/ 3 h 83"/>
                <a:gd name="T36" fmla="*/ 14 w 44"/>
                <a:gd name="T37" fmla="*/ 5 h 83"/>
                <a:gd name="T38" fmla="*/ 19 w 44"/>
                <a:gd name="T39" fmla="*/ 7 h 83"/>
                <a:gd name="T40" fmla="*/ 24 w 44"/>
                <a:gd name="T41" fmla="*/ 8 h 83"/>
                <a:gd name="T42" fmla="*/ 29 w 44"/>
                <a:gd name="T43" fmla="*/ 10 h 83"/>
                <a:gd name="T44" fmla="*/ 33 w 44"/>
                <a:gd name="T45" fmla="*/ 12 h 83"/>
                <a:gd name="T46" fmla="*/ 39 w 44"/>
                <a:gd name="T47" fmla="*/ 13 h 83"/>
                <a:gd name="T48" fmla="*/ 44 w 44"/>
                <a:gd name="T49" fmla="*/ 14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83"/>
                <a:gd name="T77" fmla="*/ 44 w 44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83">
                  <a:moveTo>
                    <a:pt x="44" y="14"/>
                  </a:moveTo>
                  <a:lnTo>
                    <a:pt x="42" y="20"/>
                  </a:lnTo>
                  <a:lnTo>
                    <a:pt x="39" y="35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6" y="61"/>
                  </a:lnTo>
                  <a:lnTo>
                    <a:pt x="34" y="77"/>
                  </a:lnTo>
                  <a:lnTo>
                    <a:pt x="32" y="83"/>
                  </a:lnTo>
                  <a:lnTo>
                    <a:pt x="25" y="70"/>
                  </a:lnTo>
                  <a:lnTo>
                    <a:pt x="24" y="55"/>
                  </a:lnTo>
                  <a:lnTo>
                    <a:pt x="25" y="40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4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19" y="7"/>
                  </a:lnTo>
                  <a:lnTo>
                    <a:pt x="24" y="8"/>
                  </a:lnTo>
                  <a:lnTo>
                    <a:pt x="29" y="10"/>
                  </a:lnTo>
                  <a:lnTo>
                    <a:pt x="33" y="12"/>
                  </a:lnTo>
                  <a:lnTo>
                    <a:pt x="39" y="13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2" name="Freeform 71">
              <a:extLst>
                <a:ext uri="{FF2B5EF4-FFF2-40B4-BE49-F238E27FC236}">
                  <a16:creationId xmlns:a16="http://schemas.microsoft.com/office/drawing/2014/main" id="{BD8FA4D1-41F0-4D38-856C-EB0048EC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273"/>
              <a:ext cx="51" cy="126"/>
            </a:xfrm>
            <a:custGeom>
              <a:avLst/>
              <a:gdLst>
                <a:gd name="T0" fmla="*/ 49 w 51"/>
                <a:gd name="T1" fmla="*/ 9 h 126"/>
                <a:gd name="T2" fmla="*/ 40 w 51"/>
                <a:gd name="T3" fmla="*/ 16 h 126"/>
                <a:gd name="T4" fmla="*/ 32 w 51"/>
                <a:gd name="T5" fmla="*/ 26 h 126"/>
                <a:gd name="T6" fmla="*/ 26 w 51"/>
                <a:gd name="T7" fmla="*/ 40 h 126"/>
                <a:gd name="T8" fmla="*/ 21 w 51"/>
                <a:gd name="T9" fmla="*/ 55 h 126"/>
                <a:gd name="T10" fmla="*/ 18 w 51"/>
                <a:gd name="T11" fmla="*/ 73 h 126"/>
                <a:gd name="T12" fmla="*/ 15 w 51"/>
                <a:gd name="T13" fmla="*/ 91 h 126"/>
                <a:gd name="T14" fmla="*/ 12 w 51"/>
                <a:gd name="T15" fmla="*/ 108 h 126"/>
                <a:gd name="T16" fmla="*/ 9 w 51"/>
                <a:gd name="T17" fmla="*/ 124 h 126"/>
                <a:gd name="T18" fmla="*/ 6 w 51"/>
                <a:gd name="T19" fmla="*/ 125 h 126"/>
                <a:gd name="T20" fmla="*/ 3 w 51"/>
                <a:gd name="T21" fmla="*/ 126 h 126"/>
                <a:gd name="T22" fmla="*/ 1 w 51"/>
                <a:gd name="T23" fmla="*/ 126 h 126"/>
                <a:gd name="T24" fmla="*/ 0 w 51"/>
                <a:gd name="T25" fmla="*/ 125 h 126"/>
                <a:gd name="T26" fmla="*/ 1 w 51"/>
                <a:gd name="T27" fmla="*/ 100 h 126"/>
                <a:gd name="T28" fmla="*/ 5 w 51"/>
                <a:gd name="T29" fmla="*/ 75 h 126"/>
                <a:gd name="T30" fmla="*/ 12 w 51"/>
                <a:gd name="T31" fmla="*/ 51 h 126"/>
                <a:gd name="T32" fmla="*/ 19 w 51"/>
                <a:gd name="T33" fmla="*/ 27 h 126"/>
                <a:gd name="T34" fmla="*/ 25 w 51"/>
                <a:gd name="T35" fmla="*/ 19 h 126"/>
                <a:gd name="T36" fmla="*/ 32 w 51"/>
                <a:gd name="T37" fmla="*/ 10 h 126"/>
                <a:gd name="T38" fmla="*/ 41 w 51"/>
                <a:gd name="T39" fmla="*/ 3 h 126"/>
                <a:gd name="T40" fmla="*/ 49 w 51"/>
                <a:gd name="T41" fmla="*/ 0 h 126"/>
                <a:gd name="T42" fmla="*/ 50 w 51"/>
                <a:gd name="T43" fmla="*/ 1 h 126"/>
                <a:gd name="T44" fmla="*/ 51 w 51"/>
                <a:gd name="T45" fmla="*/ 3 h 126"/>
                <a:gd name="T46" fmla="*/ 50 w 51"/>
                <a:gd name="T47" fmla="*/ 6 h 126"/>
                <a:gd name="T48" fmla="*/ 49 w 51"/>
                <a:gd name="T49" fmla="*/ 9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126"/>
                <a:gd name="T77" fmla="*/ 51 w 51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126">
                  <a:moveTo>
                    <a:pt x="49" y="9"/>
                  </a:moveTo>
                  <a:lnTo>
                    <a:pt x="40" y="16"/>
                  </a:lnTo>
                  <a:lnTo>
                    <a:pt x="32" y="26"/>
                  </a:lnTo>
                  <a:lnTo>
                    <a:pt x="26" y="40"/>
                  </a:lnTo>
                  <a:lnTo>
                    <a:pt x="21" y="55"/>
                  </a:lnTo>
                  <a:lnTo>
                    <a:pt x="18" y="73"/>
                  </a:lnTo>
                  <a:lnTo>
                    <a:pt x="15" y="91"/>
                  </a:lnTo>
                  <a:lnTo>
                    <a:pt x="12" y="108"/>
                  </a:lnTo>
                  <a:lnTo>
                    <a:pt x="9" y="124"/>
                  </a:lnTo>
                  <a:lnTo>
                    <a:pt x="6" y="125"/>
                  </a:lnTo>
                  <a:lnTo>
                    <a:pt x="3" y="126"/>
                  </a:lnTo>
                  <a:lnTo>
                    <a:pt x="1" y="126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5" y="75"/>
                  </a:lnTo>
                  <a:lnTo>
                    <a:pt x="12" y="51"/>
                  </a:lnTo>
                  <a:lnTo>
                    <a:pt x="19" y="27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0" y="6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3" name="Freeform 72">
              <a:extLst>
                <a:ext uri="{FF2B5EF4-FFF2-40B4-BE49-F238E27FC236}">
                  <a16:creationId xmlns:a16="http://schemas.microsoft.com/office/drawing/2014/main" id="{26457062-AB0C-46F9-9D9F-FE0CCBF93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281"/>
              <a:ext cx="445" cy="101"/>
            </a:xfrm>
            <a:custGeom>
              <a:avLst/>
              <a:gdLst>
                <a:gd name="T0" fmla="*/ 149 w 445"/>
                <a:gd name="T1" fmla="*/ 89 h 101"/>
                <a:gd name="T2" fmla="*/ 307 w 445"/>
                <a:gd name="T3" fmla="*/ 89 h 101"/>
                <a:gd name="T4" fmla="*/ 306 w 445"/>
                <a:gd name="T5" fmla="*/ 48 h 101"/>
                <a:gd name="T6" fmla="*/ 403 w 445"/>
                <a:gd name="T7" fmla="*/ 48 h 101"/>
                <a:gd name="T8" fmla="*/ 407 w 445"/>
                <a:gd name="T9" fmla="*/ 55 h 101"/>
                <a:gd name="T10" fmla="*/ 408 w 445"/>
                <a:gd name="T11" fmla="*/ 64 h 101"/>
                <a:gd name="T12" fmla="*/ 407 w 445"/>
                <a:gd name="T13" fmla="*/ 72 h 101"/>
                <a:gd name="T14" fmla="*/ 405 w 445"/>
                <a:gd name="T15" fmla="*/ 79 h 101"/>
                <a:gd name="T16" fmla="*/ 404 w 445"/>
                <a:gd name="T17" fmla="*/ 78 h 101"/>
                <a:gd name="T18" fmla="*/ 402 w 445"/>
                <a:gd name="T19" fmla="*/ 78 h 101"/>
                <a:gd name="T20" fmla="*/ 401 w 445"/>
                <a:gd name="T21" fmla="*/ 78 h 101"/>
                <a:gd name="T22" fmla="*/ 400 w 445"/>
                <a:gd name="T23" fmla="*/ 76 h 101"/>
                <a:gd name="T24" fmla="*/ 397 w 445"/>
                <a:gd name="T25" fmla="*/ 59 h 101"/>
                <a:gd name="T26" fmla="*/ 323 w 445"/>
                <a:gd name="T27" fmla="*/ 59 h 101"/>
                <a:gd name="T28" fmla="*/ 322 w 445"/>
                <a:gd name="T29" fmla="*/ 90 h 101"/>
                <a:gd name="T30" fmla="*/ 327 w 445"/>
                <a:gd name="T31" fmla="*/ 90 h 101"/>
                <a:gd name="T32" fmla="*/ 339 w 445"/>
                <a:gd name="T33" fmla="*/ 90 h 101"/>
                <a:gd name="T34" fmla="*/ 358 w 445"/>
                <a:gd name="T35" fmla="*/ 90 h 101"/>
                <a:gd name="T36" fmla="*/ 380 w 445"/>
                <a:gd name="T37" fmla="*/ 90 h 101"/>
                <a:gd name="T38" fmla="*/ 402 w 445"/>
                <a:gd name="T39" fmla="*/ 90 h 101"/>
                <a:gd name="T40" fmla="*/ 422 w 445"/>
                <a:gd name="T41" fmla="*/ 90 h 101"/>
                <a:gd name="T42" fmla="*/ 436 w 445"/>
                <a:gd name="T43" fmla="*/ 90 h 101"/>
                <a:gd name="T44" fmla="*/ 445 w 445"/>
                <a:gd name="T45" fmla="*/ 90 h 101"/>
                <a:gd name="T46" fmla="*/ 445 w 445"/>
                <a:gd name="T47" fmla="*/ 92 h 101"/>
                <a:gd name="T48" fmla="*/ 443 w 445"/>
                <a:gd name="T49" fmla="*/ 95 h 101"/>
                <a:gd name="T50" fmla="*/ 441 w 445"/>
                <a:gd name="T51" fmla="*/ 99 h 101"/>
                <a:gd name="T52" fmla="*/ 440 w 445"/>
                <a:gd name="T53" fmla="*/ 101 h 101"/>
                <a:gd name="T54" fmla="*/ 3 w 445"/>
                <a:gd name="T55" fmla="*/ 101 h 101"/>
                <a:gd name="T56" fmla="*/ 1 w 445"/>
                <a:gd name="T57" fmla="*/ 96 h 101"/>
                <a:gd name="T58" fmla="*/ 0 w 445"/>
                <a:gd name="T59" fmla="*/ 86 h 101"/>
                <a:gd name="T60" fmla="*/ 1 w 445"/>
                <a:gd name="T61" fmla="*/ 72 h 101"/>
                <a:gd name="T62" fmla="*/ 4 w 445"/>
                <a:gd name="T63" fmla="*/ 55 h 101"/>
                <a:gd name="T64" fmla="*/ 9 w 445"/>
                <a:gd name="T65" fmla="*/ 39 h 101"/>
                <a:gd name="T66" fmla="*/ 14 w 445"/>
                <a:gd name="T67" fmla="*/ 23 h 101"/>
                <a:gd name="T68" fmla="*/ 20 w 445"/>
                <a:gd name="T69" fmla="*/ 10 h 101"/>
                <a:gd name="T70" fmla="*/ 28 w 445"/>
                <a:gd name="T71" fmla="*/ 0 h 101"/>
                <a:gd name="T72" fmla="*/ 29 w 445"/>
                <a:gd name="T73" fmla="*/ 0 h 101"/>
                <a:gd name="T74" fmla="*/ 32 w 445"/>
                <a:gd name="T75" fmla="*/ 0 h 101"/>
                <a:gd name="T76" fmla="*/ 33 w 445"/>
                <a:gd name="T77" fmla="*/ 0 h 101"/>
                <a:gd name="T78" fmla="*/ 33 w 445"/>
                <a:gd name="T79" fmla="*/ 1 h 101"/>
                <a:gd name="T80" fmla="*/ 22 w 445"/>
                <a:gd name="T81" fmla="*/ 26 h 101"/>
                <a:gd name="T82" fmla="*/ 16 w 445"/>
                <a:gd name="T83" fmla="*/ 55 h 101"/>
                <a:gd name="T84" fmla="*/ 12 w 445"/>
                <a:gd name="T85" fmla="*/ 79 h 101"/>
                <a:gd name="T86" fmla="*/ 11 w 445"/>
                <a:gd name="T87" fmla="*/ 90 h 101"/>
                <a:gd name="T88" fmla="*/ 136 w 445"/>
                <a:gd name="T89" fmla="*/ 90 h 101"/>
                <a:gd name="T90" fmla="*/ 135 w 445"/>
                <a:gd name="T91" fmla="*/ 48 h 101"/>
                <a:gd name="T92" fmla="*/ 230 w 445"/>
                <a:gd name="T93" fmla="*/ 48 h 101"/>
                <a:gd name="T94" fmla="*/ 232 w 445"/>
                <a:gd name="T95" fmla="*/ 73 h 101"/>
                <a:gd name="T96" fmla="*/ 230 w 445"/>
                <a:gd name="T97" fmla="*/ 74 h 101"/>
                <a:gd name="T98" fmla="*/ 228 w 445"/>
                <a:gd name="T99" fmla="*/ 75 h 101"/>
                <a:gd name="T100" fmla="*/ 226 w 445"/>
                <a:gd name="T101" fmla="*/ 75 h 101"/>
                <a:gd name="T102" fmla="*/ 224 w 445"/>
                <a:gd name="T103" fmla="*/ 74 h 101"/>
                <a:gd name="T104" fmla="*/ 222 w 445"/>
                <a:gd name="T105" fmla="*/ 71 h 101"/>
                <a:gd name="T106" fmla="*/ 221 w 445"/>
                <a:gd name="T107" fmla="*/ 67 h 101"/>
                <a:gd name="T108" fmla="*/ 221 w 445"/>
                <a:gd name="T109" fmla="*/ 64 h 101"/>
                <a:gd name="T110" fmla="*/ 219 w 445"/>
                <a:gd name="T111" fmla="*/ 61 h 101"/>
                <a:gd name="T112" fmla="*/ 148 w 445"/>
                <a:gd name="T113" fmla="*/ 61 h 101"/>
                <a:gd name="T114" fmla="*/ 149 w 445"/>
                <a:gd name="T115" fmla="*/ 89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5"/>
                <a:gd name="T175" fmla="*/ 0 h 101"/>
                <a:gd name="T176" fmla="*/ 445 w 445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5" h="101">
                  <a:moveTo>
                    <a:pt x="149" y="89"/>
                  </a:moveTo>
                  <a:lnTo>
                    <a:pt x="307" y="89"/>
                  </a:lnTo>
                  <a:lnTo>
                    <a:pt x="306" y="48"/>
                  </a:lnTo>
                  <a:lnTo>
                    <a:pt x="403" y="48"/>
                  </a:lnTo>
                  <a:lnTo>
                    <a:pt x="407" y="55"/>
                  </a:lnTo>
                  <a:lnTo>
                    <a:pt x="408" y="64"/>
                  </a:lnTo>
                  <a:lnTo>
                    <a:pt x="407" y="72"/>
                  </a:lnTo>
                  <a:lnTo>
                    <a:pt x="405" y="79"/>
                  </a:lnTo>
                  <a:lnTo>
                    <a:pt x="404" y="78"/>
                  </a:lnTo>
                  <a:lnTo>
                    <a:pt x="402" y="78"/>
                  </a:lnTo>
                  <a:lnTo>
                    <a:pt x="401" y="78"/>
                  </a:lnTo>
                  <a:lnTo>
                    <a:pt x="400" y="76"/>
                  </a:lnTo>
                  <a:lnTo>
                    <a:pt x="397" y="59"/>
                  </a:lnTo>
                  <a:lnTo>
                    <a:pt x="323" y="59"/>
                  </a:lnTo>
                  <a:lnTo>
                    <a:pt x="322" y="90"/>
                  </a:lnTo>
                  <a:lnTo>
                    <a:pt x="327" y="90"/>
                  </a:lnTo>
                  <a:lnTo>
                    <a:pt x="339" y="90"/>
                  </a:lnTo>
                  <a:lnTo>
                    <a:pt x="358" y="90"/>
                  </a:lnTo>
                  <a:lnTo>
                    <a:pt x="380" y="90"/>
                  </a:lnTo>
                  <a:lnTo>
                    <a:pt x="402" y="90"/>
                  </a:lnTo>
                  <a:lnTo>
                    <a:pt x="422" y="90"/>
                  </a:lnTo>
                  <a:lnTo>
                    <a:pt x="436" y="90"/>
                  </a:lnTo>
                  <a:lnTo>
                    <a:pt x="445" y="90"/>
                  </a:lnTo>
                  <a:lnTo>
                    <a:pt x="445" y="92"/>
                  </a:lnTo>
                  <a:lnTo>
                    <a:pt x="443" y="95"/>
                  </a:lnTo>
                  <a:lnTo>
                    <a:pt x="441" y="99"/>
                  </a:lnTo>
                  <a:lnTo>
                    <a:pt x="440" y="101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0" y="86"/>
                  </a:lnTo>
                  <a:lnTo>
                    <a:pt x="1" y="72"/>
                  </a:lnTo>
                  <a:lnTo>
                    <a:pt x="4" y="55"/>
                  </a:lnTo>
                  <a:lnTo>
                    <a:pt x="9" y="39"/>
                  </a:lnTo>
                  <a:lnTo>
                    <a:pt x="14" y="23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2" y="26"/>
                  </a:lnTo>
                  <a:lnTo>
                    <a:pt x="16" y="55"/>
                  </a:lnTo>
                  <a:lnTo>
                    <a:pt x="12" y="79"/>
                  </a:lnTo>
                  <a:lnTo>
                    <a:pt x="11" y="90"/>
                  </a:lnTo>
                  <a:lnTo>
                    <a:pt x="136" y="90"/>
                  </a:lnTo>
                  <a:lnTo>
                    <a:pt x="135" y="48"/>
                  </a:lnTo>
                  <a:lnTo>
                    <a:pt x="230" y="48"/>
                  </a:lnTo>
                  <a:lnTo>
                    <a:pt x="232" y="73"/>
                  </a:lnTo>
                  <a:lnTo>
                    <a:pt x="230" y="74"/>
                  </a:lnTo>
                  <a:lnTo>
                    <a:pt x="228" y="75"/>
                  </a:lnTo>
                  <a:lnTo>
                    <a:pt x="226" y="75"/>
                  </a:lnTo>
                  <a:lnTo>
                    <a:pt x="224" y="74"/>
                  </a:lnTo>
                  <a:lnTo>
                    <a:pt x="222" y="71"/>
                  </a:lnTo>
                  <a:lnTo>
                    <a:pt x="221" y="67"/>
                  </a:lnTo>
                  <a:lnTo>
                    <a:pt x="221" y="64"/>
                  </a:lnTo>
                  <a:lnTo>
                    <a:pt x="219" y="61"/>
                  </a:lnTo>
                  <a:lnTo>
                    <a:pt x="148" y="61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4" name="Freeform 73">
              <a:extLst>
                <a:ext uri="{FF2B5EF4-FFF2-40B4-BE49-F238E27FC236}">
                  <a16:creationId xmlns:a16="http://schemas.microsoft.com/office/drawing/2014/main" id="{6166CDB6-AA0B-4DA1-A989-61229839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304"/>
              <a:ext cx="181" cy="61"/>
            </a:xfrm>
            <a:custGeom>
              <a:avLst/>
              <a:gdLst>
                <a:gd name="T0" fmla="*/ 175 w 181"/>
                <a:gd name="T1" fmla="*/ 18 h 61"/>
                <a:gd name="T2" fmla="*/ 171 w 181"/>
                <a:gd name="T3" fmla="*/ 20 h 61"/>
                <a:gd name="T4" fmla="*/ 158 w 181"/>
                <a:gd name="T5" fmla="*/ 25 h 61"/>
                <a:gd name="T6" fmla="*/ 141 w 181"/>
                <a:gd name="T7" fmla="*/ 31 h 61"/>
                <a:gd name="T8" fmla="*/ 121 w 181"/>
                <a:gd name="T9" fmla="*/ 39 h 61"/>
                <a:gd name="T10" fmla="*/ 98 w 181"/>
                <a:gd name="T11" fmla="*/ 46 h 61"/>
                <a:gd name="T12" fmla="*/ 76 w 181"/>
                <a:gd name="T13" fmla="*/ 53 h 61"/>
                <a:gd name="T14" fmla="*/ 55 w 181"/>
                <a:gd name="T15" fmla="*/ 57 h 61"/>
                <a:gd name="T16" fmla="*/ 38 w 181"/>
                <a:gd name="T17" fmla="*/ 61 h 61"/>
                <a:gd name="T18" fmla="*/ 30 w 181"/>
                <a:gd name="T19" fmla="*/ 60 h 61"/>
                <a:gd name="T20" fmla="*/ 23 w 181"/>
                <a:gd name="T21" fmla="*/ 56 h 61"/>
                <a:gd name="T22" fmla="*/ 17 w 181"/>
                <a:gd name="T23" fmla="*/ 52 h 61"/>
                <a:gd name="T24" fmla="*/ 11 w 181"/>
                <a:gd name="T25" fmla="*/ 47 h 61"/>
                <a:gd name="T26" fmla="*/ 7 w 181"/>
                <a:gd name="T27" fmla="*/ 42 h 61"/>
                <a:gd name="T28" fmla="*/ 4 w 181"/>
                <a:gd name="T29" fmla="*/ 36 h 61"/>
                <a:gd name="T30" fmla="*/ 1 w 181"/>
                <a:gd name="T31" fmla="*/ 30 h 61"/>
                <a:gd name="T32" fmla="*/ 0 w 181"/>
                <a:gd name="T33" fmla="*/ 26 h 61"/>
                <a:gd name="T34" fmla="*/ 4 w 181"/>
                <a:gd name="T35" fmla="*/ 25 h 61"/>
                <a:gd name="T36" fmla="*/ 7 w 181"/>
                <a:gd name="T37" fmla="*/ 26 h 61"/>
                <a:gd name="T38" fmla="*/ 10 w 181"/>
                <a:gd name="T39" fmla="*/ 28 h 61"/>
                <a:gd name="T40" fmla="*/ 15 w 181"/>
                <a:gd name="T41" fmla="*/ 32 h 61"/>
                <a:gd name="T42" fmla="*/ 18 w 181"/>
                <a:gd name="T43" fmla="*/ 36 h 61"/>
                <a:gd name="T44" fmla="*/ 22 w 181"/>
                <a:gd name="T45" fmla="*/ 40 h 61"/>
                <a:gd name="T46" fmla="*/ 26 w 181"/>
                <a:gd name="T47" fmla="*/ 43 h 61"/>
                <a:gd name="T48" fmla="*/ 31 w 181"/>
                <a:gd name="T49" fmla="*/ 45 h 61"/>
                <a:gd name="T50" fmla="*/ 47 w 181"/>
                <a:gd name="T51" fmla="*/ 46 h 61"/>
                <a:gd name="T52" fmla="*/ 65 w 181"/>
                <a:gd name="T53" fmla="*/ 43 h 61"/>
                <a:gd name="T54" fmla="*/ 85 w 181"/>
                <a:gd name="T55" fmla="*/ 38 h 61"/>
                <a:gd name="T56" fmla="*/ 106 w 181"/>
                <a:gd name="T57" fmla="*/ 30 h 61"/>
                <a:gd name="T58" fmla="*/ 126 w 181"/>
                <a:gd name="T59" fmla="*/ 22 h 61"/>
                <a:gd name="T60" fmla="*/ 147 w 181"/>
                <a:gd name="T61" fmla="*/ 14 h 61"/>
                <a:gd name="T62" fmla="*/ 164 w 181"/>
                <a:gd name="T63" fmla="*/ 6 h 61"/>
                <a:gd name="T64" fmla="*/ 181 w 181"/>
                <a:gd name="T65" fmla="*/ 0 h 61"/>
                <a:gd name="T66" fmla="*/ 175 w 181"/>
                <a:gd name="T67" fmla="*/ 18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1"/>
                <a:gd name="T103" fmla="*/ 0 h 61"/>
                <a:gd name="T104" fmla="*/ 181 w 181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1" h="61">
                  <a:moveTo>
                    <a:pt x="175" y="18"/>
                  </a:moveTo>
                  <a:lnTo>
                    <a:pt x="171" y="20"/>
                  </a:lnTo>
                  <a:lnTo>
                    <a:pt x="158" y="25"/>
                  </a:lnTo>
                  <a:lnTo>
                    <a:pt x="141" y="31"/>
                  </a:lnTo>
                  <a:lnTo>
                    <a:pt x="121" y="39"/>
                  </a:lnTo>
                  <a:lnTo>
                    <a:pt x="98" y="46"/>
                  </a:lnTo>
                  <a:lnTo>
                    <a:pt x="76" y="53"/>
                  </a:lnTo>
                  <a:lnTo>
                    <a:pt x="55" y="57"/>
                  </a:lnTo>
                  <a:lnTo>
                    <a:pt x="38" y="61"/>
                  </a:lnTo>
                  <a:lnTo>
                    <a:pt x="30" y="60"/>
                  </a:lnTo>
                  <a:lnTo>
                    <a:pt x="23" y="56"/>
                  </a:lnTo>
                  <a:lnTo>
                    <a:pt x="17" y="52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5" y="32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6" y="43"/>
                  </a:lnTo>
                  <a:lnTo>
                    <a:pt x="31" y="45"/>
                  </a:lnTo>
                  <a:lnTo>
                    <a:pt x="47" y="46"/>
                  </a:lnTo>
                  <a:lnTo>
                    <a:pt x="65" y="43"/>
                  </a:lnTo>
                  <a:lnTo>
                    <a:pt x="85" y="38"/>
                  </a:lnTo>
                  <a:lnTo>
                    <a:pt x="106" y="30"/>
                  </a:lnTo>
                  <a:lnTo>
                    <a:pt x="126" y="22"/>
                  </a:lnTo>
                  <a:lnTo>
                    <a:pt x="147" y="14"/>
                  </a:lnTo>
                  <a:lnTo>
                    <a:pt x="164" y="6"/>
                  </a:lnTo>
                  <a:lnTo>
                    <a:pt x="181" y="0"/>
                  </a:lnTo>
                  <a:lnTo>
                    <a:pt x="17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5" name="Freeform 74">
              <a:extLst>
                <a:ext uri="{FF2B5EF4-FFF2-40B4-BE49-F238E27FC236}">
                  <a16:creationId xmlns:a16="http://schemas.microsoft.com/office/drawing/2014/main" id="{8833593A-9C97-46C8-8D8C-7B837250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453"/>
              <a:ext cx="120" cy="28"/>
            </a:xfrm>
            <a:custGeom>
              <a:avLst/>
              <a:gdLst>
                <a:gd name="T0" fmla="*/ 120 w 120"/>
                <a:gd name="T1" fmla="*/ 0 h 28"/>
                <a:gd name="T2" fmla="*/ 117 w 120"/>
                <a:gd name="T3" fmla="*/ 5 h 28"/>
                <a:gd name="T4" fmla="*/ 112 w 120"/>
                <a:gd name="T5" fmla="*/ 9 h 28"/>
                <a:gd name="T6" fmla="*/ 107 w 120"/>
                <a:gd name="T7" fmla="*/ 15 h 28"/>
                <a:gd name="T8" fmla="*/ 102 w 120"/>
                <a:gd name="T9" fmla="*/ 19 h 28"/>
                <a:gd name="T10" fmla="*/ 92 w 120"/>
                <a:gd name="T11" fmla="*/ 24 h 28"/>
                <a:gd name="T12" fmla="*/ 81 w 120"/>
                <a:gd name="T13" fmla="*/ 27 h 28"/>
                <a:gd name="T14" fmla="*/ 70 w 120"/>
                <a:gd name="T15" fmla="*/ 28 h 28"/>
                <a:gd name="T16" fmla="*/ 60 w 120"/>
                <a:gd name="T17" fmla="*/ 28 h 28"/>
                <a:gd name="T18" fmla="*/ 48 w 120"/>
                <a:gd name="T19" fmla="*/ 27 h 28"/>
                <a:gd name="T20" fmla="*/ 37 w 120"/>
                <a:gd name="T21" fmla="*/ 25 h 28"/>
                <a:gd name="T22" fmla="*/ 26 w 120"/>
                <a:gd name="T23" fmla="*/ 22 h 28"/>
                <a:gd name="T24" fmla="*/ 16 w 120"/>
                <a:gd name="T25" fmla="*/ 19 h 28"/>
                <a:gd name="T26" fmla="*/ 12 w 120"/>
                <a:gd name="T27" fmla="*/ 17 h 28"/>
                <a:gd name="T28" fmla="*/ 9 w 120"/>
                <a:gd name="T29" fmla="*/ 14 h 28"/>
                <a:gd name="T30" fmla="*/ 4 w 120"/>
                <a:gd name="T31" fmla="*/ 10 h 28"/>
                <a:gd name="T32" fmla="*/ 0 w 120"/>
                <a:gd name="T33" fmla="*/ 8 h 28"/>
                <a:gd name="T34" fmla="*/ 5 w 120"/>
                <a:gd name="T35" fmla="*/ 7 h 28"/>
                <a:gd name="T36" fmla="*/ 14 w 120"/>
                <a:gd name="T37" fmla="*/ 8 h 28"/>
                <a:gd name="T38" fmla="*/ 23 w 120"/>
                <a:gd name="T39" fmla="*/ 9 h 28"/>
                <a:gd name="T40" fmla="*/ 30 w 120"/>
                <a:gd name="T41" fmla="*/ 11 h 28"/>
                <a:gd name="T42" fmla="*/ 52 w 120"/>
                <a:gd name="T43" fmla="*/ 14 h 28"/>
                <a:gd name="T44" fmla="*/ 71 w 120"/>
                <a:gd name="T45" fmla="*/ 13 h 28"/>
                <a:gd name="T46" fmla="*/ 87 w 120"/>
                <a:gd name="T47" fmla="*/ 11 h 28"/>
                <a:gd name="T48" fmla="*/ 99 w 120"/>
                <a:gd name="T49" fmla="*/ 8 h 28"/>
                <a:gd name="T50" fmla="*/ 107 w 120"/>
                <a:gd name="T51" fmla="*/ 5 h 28"/>
                <a:gd name="T52" fmla="*/ 115 w 120"/>
                <a:gd name="T53" fmla="*/ 2 h 28"/>
                <a:gd name="T54" fmla="*/ 119 w 120"/>
                <a:gd name="T55" fmla="*/ 0 h 28"/>
                <a:gd name="T56" fmla="*/ 120 w 120"/>
                <a:gd name="T57" fmla="*/ 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28"/>
                <a:gd name="T89" fmla="*/ 120 w 12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28">
                  <a:moveTo>
                    <a:pt x="120" y="0"/>
                  </a:moveTo>
                  <a:lnTo>
                    <a:pt x="117" y="5"/>
                  </a:lnTo>
                  <a:lnTo>
                    <a:pt x="112" y="9"/>
                  </a:lnTo>
                  <a:lnTo>
                    <a:pt x="107" y="15"/>
                  </a:lnTo>
                  <a:lnTo>
                    <a:pt x="102" y="19"/>
                  </a:lnTo>
                  <a:lnTo>
                    <a:pt x="92" y="24"/>
                  </a:lnTo>
                  <a:lnTo>
                    <a:pt x="81" y="27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48" y="27"/>
                  </a:lnTo>
                  <a:lnTo>
                    <a:pt x="37" y="25"/>
                  </a:lnTo>
                  <a:lnTo>
                    <a:pt x="26" y="22"/>
                  </a:lnTo>
                  <a:lnTo>
                    <a:pt x="16" y="19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5" y="7"/>
                  </a:lnTo>
                  <a:lnTo>
                    <a:pt x="14" y="8"/>
                  </a:lnTo>
                  <a:lnTo>
                    <a:pt x="23" y="9"/>
                  </a:lnTo>
                  <a:lnTo>
                    <a:pt x="30" y="11"/>
                  </a:lnTo>
                  <a:lnTo>
                    <a:pt x="52" y="14"/>
                  </a:lnTo>
                  <a:lnTo>
                    <a:pt x="71" y="13"/>
                  </a:lnTo>
                  <a:lnTo>
                    <a:pt x="87" y="11"/>
                  </a:lnTo>
                  <a:lnTo>
                    <a:pt x="99" y="8"/>
                  </a:lnTo>
                  <a:lnTo>
                    <a:pt x="107" y="5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6" name="Freeform 75">
              <a:extLst>
                <a:ext uri="{FF2B5EF4-FFF2-40B4-BE49-F238E27FC236}">
                  <a16:creationId xmlns:a16="http://schemas.microsoft.com/office/drawing/2014/main" id="{EDC173B7-07CB-4786-8164-983DA3B9F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442"/>
              <a:ext cx="517" cy="14"/>
            </a:xfrm>
            <a:custGeom>
              <a:avLst/>
              <a:gdLst>
                <a:gd name="T0" fmla="*/ 515 w 517"/>
                <a:gd name="T1" fmla="*/ 1 h 14"/>
                <a:gd name="T2" fmla="*/ 517 w 517"/>
                <a:gd name="T3" fmla="*/ 4 h 14"/>
                <a:gd name="T4" fmla="*/ 515 w 517"/>
                <a:gd name="T5" fmla="*/ 8 h 14"/>
                <a:gd name="T6" fmla="*/ 510 w 517"/>
                <a:gd name="T7" fmla="*/ 12 h 14"/>
                <a:gd name="T8" fmla="*/ 508 w 517"/>
                <a:gd name="T9" fmla="*/ 14 h 14"/>
                <a:gd name="T10" fmla="*/ 8 w 517"/>
                <a:gd name="T11" fmla="*/ 14 h 14"/>
                <a:gd name="T12" fmla="*/ 5 w 517"/>
                <a:gd name="T13" fmla="*/ 11 h 14"/>
                <a:gd name="T14" fmla="*/ 3 w 517"/>
                <a:gd name="T15" fmla="*/ 6 h 14"/>
                <a:gd name="T16" fmla="*/ 1 w 517"/>
                <a:gd name="T17" fmla="*/ 2 h 14"/>
                <a:gd name="T18" fmla="*/ 0 w 517"/>
                <a:gd name="T19" fmla="*/ 0 h 14"/>
                <a:gd name="T20" fmla="*/ 515 w 517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14"/>
                <a:gd name="T35" fmla="*/ 517 w 5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14">
                  <a:moveTo>
                    <a:pt x="515" y="1"/>
                  </a:moveTo>
                  <a:lnTo>
                    <a:pt x="517" y="4"/>
                  </a:lnTo>
                  <a:lnTo>
                    <a:pt x="515" y="8"/>
                  </a:lnTo>
                  <a:lnTo>
                    <a:pt x="510" y="12"/>
                  </a:lnTo>
                  <a:lnTo>
                    <a:pt x="508" y="14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7" name="Freeform 76">
              <a:extLst>
                <a:ext uri="{FF2B5EF4-FFF2-40B4-BE49-F238E27FC236}">
                  <a16:creationId xmlns:a16="http://schemas.microsoft.com/office/drawing/2014/main" id="{F33D8C5F-BD21-4FDE-8B25-B45411215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461"/>
              <a:ext cx="133" cy="100"/>
            </a:xfrm>
            <a:custGeom>
              <a:avLst/>
              <a:gdLst>
                <a:gd name="T0" fmla="*/ 19 w 133"/>
                <a:gd name="T1" fmla="*/ 79 h 100"/>
                <a:gd name="T2" fmla="*/ 29 w 133"/>
                <a:gd name="T3" fmla="*/ 73 h 100"/>
                <a:gd name="T4" fmla="*/ 44 w 133"/>
                <a:gd name="T5" fmla="*/ 70 h 100"/>
                <a:gd name="T6" fmla="*/ 61 w 133"/>
                <a:gd name="T7" fmla="*/ 68 h 100"/>
                <a:gd name="T8" fmla="*/ 79 w 133"/>
                <a:gd name="T9" fmla="*/ 67 h 100"/>
                <a:gd name="T10" fmla="*/ 97 w 133"/>
                <a:gd name="T11" fmla="*/ 67 h 100"/>
                <a:gd name="T12" fmla="*/ 113 w 133"/>
                <a:gd name="T13" fmla="*/ 67 h 100"/>
                <a:gd name="T14" fmla="*/ 125 w 133"/>
                <a:gd name="T15" fmla="*/ 66 h 100"/>
                <a:gd name="T16" fmla="*/ 133 w 133"/>
                <a:gd name="T17" fmla="*/ 65 h 100"/>
                <a:gd name="T18" fmla="*/ 133 w 133"/>
                <a:gd name="T19" fmla="*/ 68 h 100"/>
                <a:gd name="T20" fmla="*/ 133 w 133"/>
                <a:gd name="T21" fmla="*/ 75 h 100"/>
                <a:gd name="T22" fmla="*/ 127 w 133"/>
                <a:gd name="T23" fmla="*/ 83 h 100"/>
                <a:gd name="T24" fmla="*/ 114 w 133"/>
                <a:gd name="T25" fmla="*/ 86 h 100"/>
                <a:gd name="T26" fmla="*/ 100 w 133"/>
                <a:gd name="T27" fmla="*/ 85 h 100"/>
                <a:gd name="T28" fmla="*/ 88 w 133"/>
                <a:gd name="T29" fmla="*/ 84 h 100"/>
                <a:gd name="T30" fmla="*/ 76 w 133"/>
                <a:gd name="T31" fmla="*/ 84 h 100"/>
                <a:gd name="T32" fmla="*/ 66 w 133"/>
                <a:gd name="T33" fmla="*/ 84 h 100"/>
                <a:gd name="T34" fmla="*/ 58 w 133"/>
                <a:gd name="T35" fmla="*/ 85 h 100"/>
                <a:gd name="T36" fmla="*/ 49 w 133"/>
                <a:gd name="T37" fmla="*/ 86 h 100"/>
                <a:gd name="T38" fmla="*/ 41 w 133"/>
                <a:gd name="T39" fmla="*/ 89 h 100"/>
                <a:gd name="T40" fmla="*/ 34 w 133"/>
                <a:gd name="T41" fmla="*/ 93 h 100"/>
                <a:gd name="T42" fmla="*/ 26 w 133"/>
                <a:gd name="T43" fmla="*/ 95 h 100"/>
                <a:gd name="T44" fmla="*/ 19 w 133"/>
                <a:gd name="T45" fmla="*/ 98 h 100"/>
                <a:gd name="T46" fmla="*/ 11 w 133"/>
                <a:gd name="T47" fmla="*/ 100 h 100"/>
                <a:gd name="T48" fmla="*/ 4 w 133"/>
                <a:gd name="T49" fmla="*/ 98 h 100"/>
                <a:gd name="T50" fmla="*/ 1 w 133"/>
                <a:gd name="T51" fmla="*/ 82 h 100"/>
                <a:gd name="T52" fmla="*/ 0 w 133"/>
                <a:gd name="T53" fmla="*/ 56 h 100"/>
                <a:gd name="T54" fmla="*/ 1 w 133"/>
                <a:gd name="T55" fmla="*/ 27 h 100"/>
                <a:gd name="T56" fmla="*/ 9 w 133"/>
                <a:gd name="T57" fmla="*/ 0 h 100"/>
                <a:gd name="T58" fmla="*/ 11 w 133"/>
                <a:gd name="T59" fmla="*/ 11 h 100"/>
                <a:gd name="T60" fmla="*/ 13 w 133"/>
                <a:gd name="T61" fmla="*/ 36 h 100"/>
                <a:gd name="T62" fmla="*/ 15 w 133"/>
                <a:gd name="T63" fmla="*/ 63 h 100"/>
                <a:gd name="T64" fmla="*/ 19 w 133"/>
                <a:gd name="T65" fmla="*/ 79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100"/>
                <a:gd name="T101" fmla="*/ 133 w 133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100">
                  <a:moveTo>
                    <a:pt x="19" y="79"/>
                  </a:moveTo>
                  <a:lnTo>
                    <a:pt x="29" y="73"/>
                  </a:lnTo>
                  <a:lnTo>
                    <a:pt x="44" y="70"/>
                  </a:lnTo>
                  <a:lnTo>
                    <a:pt x="61" y="68"/>
                  </a:lnTo>
                  <a:lnTo>
                    <a:pt x="79" y="67"/>
                  </a:lnTo>
                  <a:lnTo>
                    <a:pt x="97" y="67"/>
                  </a:lnTo>
                  <a:lnTo>
                    <a:pt x="113" y="67"/>
                  </a:lnTo>
                  <a:lnTo>
                    <a:pt x="125" y="66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3" y="75"/>
                  </a:lnTo>
                  <a:lnTo>
                    <a:pt x="127" y="83"/>
                  </a:lnTo>
                  <a:lnTo>
                    <a:pt x="114" y="86"/>
                  </a:lnTo>
                  <a:lnTo>
                    <a:pt x="100" y="8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6" y="84"/>
                  </a:lnTo>
                  <a:lnTo>
                    <a:pt x="58" y="85"/>
                  </a:lnTo>
                  <a:lnTo>
                    <a:pt x="49" y="86"/>
                  </a:lnTo>
                  <a:lnTo>
                    <a:pt x="41" y="89"/>
                  </a:lnTo>
                  <a:lnTo>
                    <a:pt x="34" y="93"/>
                  </a:lnTo>
                  <a:lnTo>
                    <a:pt x="26" y="95"/>
                  </a:lnTo>
                  <a:lnTo>
                    <a:pt x="19" y="98"/>
                  </a:lnTo>
                  <a:lnTo>
                    <a:pt x="11" y="100"/>
                  </a:lnTo>
                  <a:lnTo>
                    <a:pt x="4" y="98"/>
                  </a:lnTo>
                  <a:lnTo>
                    <a:pt x="1" y="82"/>
                  </a:lnTo>
                  <a:lnTo>
                    <a:pt x="0" y="56"/>
                  </a:lnTo>
                  <a:lnTo>
                    <a:pt x="1" y="27"/>
                  </a:lnTo>
                  <a:lnTo>
                    <a:pt x="9" y="0"/>
                  </a:lnTo>
                  <a:lnTo>
                    <a:pt x="11" y="11"/>
                  </a:lnTo>
                  <a:lnTo>
                    <a:pt x="13" y="36"/>
                  </a:lnTo>
                  <a:lnTo>
                    <a:pt x="15" y="63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8" name="Freeform 77">
              <a:extLst>
                <a:ext uri="{FF2B5EF4-FFF2-40B4-BE49-F238E27FC236}">
                  <a16:creationId xmlns:a16="http://schemas.microsoft.com/office/drawing/2014/main" id="{49478962-9178-4D85-85E3-A47A08DB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557"/>
              <a:ext cx="39" cy="298"/>
            </a:xfrm>
            <a:custGeom>
              <a:avLst/>
              <a:gdLst>
                <a:gd name="T0" fmla="*/ 15 w 39"/>
                <a:gd name="T1" fmla="*/ 0 h 298"/>
                <a:gd name="T2" fmla="*/ 19 w 39"/>
                <a:gd name="T3" fmla="*/ 47 h 298"/>
                <a:gd name="T4" fmla="*/ 28 w 39"/>
                <a:gd name="T5" fmla="*/ 106 h 298"/>
                <a:gd name="T6" fmla="*/ 36 w 39"/>
                <a:gd name="T7" fmla="*/ 157 h 298"/>
                <a:gd name="T8" fmla="*/ 39 w 39"/>
                <a:gd name="T9" fmla="*/ 179 h 298"/>
                <a:gd name="T10" fmla="*/ 35 w 39"/>
                <a:gd name="T11" fmla="*/ 204 h 298"/>
                <a:gd name="T12" fmla="*/ 31 w 39"/>
                <a:gd name="T13" fmla="*/ 230 h 298"/>
                <a:gd name="T14" fmla="*/ 30 w 39"/>
                <a:gd name="T15" fmla="*/ 260 h 298"/>
                <a:gd name="T16" fmla="*/ 37 w 39"/>
                <a:gd name="T17" fmla="*/ 298 h 298"/>
                <a:gd name="T18" fmla="*/ 31 w 39"/>
                <a:gd name="T19" fmla="*/ 298 h 298"/>
                <a:gd name="T20" fmla="*/ 26 w 39"/>
                <a:gd name="T21" fmla="*/ 294 h 298"/>
                <a:gd name="T22" fmla="*/ 23 w 39"/>
                <a:gd name="T23" fmla="*/ 286 h 298"/>
                <a:gd name="T24" fmla="*/ 19 w 39"/>
                <a:gd name="T25" fmla="*/ 281 h 298"/>
                <a:gd name="T26" fmla="*/ 14 w 39"/>
                <a:gd name="T27" fmla="*/ 254 h 298"/>
                <a:gd name="T28" fmla="*/ 16 w 39"/>
                <a:gd name="T29" fmla="*/ 227 h 298"/>
                <a:gd name="T30" fmla="*/ 21 w 39"/>
                <a:gd name="T31" fmla="*/ 201 h 298"/>
                <a:gd name="T32" fmla="*/ 26 w 39"/>
                <a:gd name="T33" fmla="*/ 174 h 298"/>
                <a:gd name="T34" fmla="*/ 25 w 39"/>
                <a:gd name="T35" fmla="*/ 168 h 298"/>
                <a:gd name="T36" fmla="*/ 21 w 39"/>
                <a:gd name="T37" fmla="*/ 152 h 298"/>
                <a:gd name="T38" fmla="*/ 17 w 39"/>
                <a:gd name="T39" fmla="*/ 129 h 298"/>
                <a:gd name="T40" fmla="*/ 12 w 39"/>
                <a:gd name="T41" fmla="*/ 102 h 298"/>
                <a:gd name="T42" fmla="*/ 7 w 39"/>
                <a:gd name="T43" fmla="*/ 73 h 298"/>
                <a:gd name="T44" fmla="*/ 3 w 39"/>
                <a:gd name="T45" fmla="*/ 45 h 298"/>
                <a:gd name="T46" fmla="*/ 0 w 39"/>
                <a:gd name="T47" fmla="*/ 21 h 298"/>
                <a:gd name="T48" fmla="*/ 0 w 39"/>
                <a:gd name="T49" fmla="*/ 3 h 298"/>
                <a:gd name="T50" fmla="*/ 4 w 39"/>
                <a:gd name="T51" fmla="*/ 2 h 298"/>
                <a:gd name="T52" fmla="*/ 8 w 39"/>
                <a:gd name="T53" fmla="*/ 1 h 298"/>
                <a:gd name="T54" fmla="*/ 12 w 39"/>
                <a:gd name="T55" fmla="*/ 1 h 298"/>
                <a:gd name="T56" fmla="*/ 15 w 39"/>
                <a:gd name="T57" fmla="*/ 0 h 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"/>
                <a:gd name="T88" fmla="*/ 0 h 298"/>
                <a:gd name="T89" fmla="*/ 39 w 39"/>
                <a:gd name="T90" fmla="*/ 298 h 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" h="298">
                  <a:moveTo>
                    <a:pt x="15" y="0"/>
                  </a:moveTo>
                  <a:lnTo>
                    <a:pt x="19" y="47"/>
                  </a:lnTo>
                  <a:lnTo>
                    <a:pt x="28" y="106"/>
                  </a:lnTo>
                  <a:lnTo>
                    <a:pt x="36" y="157"/>
                  </a:lnTo>
                  <a:lnTo>
                    <a:pt x="39" y="179"/>
                  </a:lnTo>
                  <a:lnTo>
                    <a:pt x="35" y="204"/>
                  </a:lnTo>
                  <a:lnTo>
                    <a:pt x="31" y="230"/>
                  </a:lnTo>
                  <a:lnTo>
                    <a:pt x="30" y="260"/>
                  </a:lnTo>
                  <a:lnTo>
                    <a:pt x="37" y="298"/>
                  </a:lnTo>
                  <a:lnTo>
                    <a:pt x="31" y="298"/>
                  </a:lnTo>
                  <a:lnTo>
                    <a:pt x="26" y="294"/>
                  </a:lnTo>
                  <a:lnTo>
                    <a:pt x="23" y="286"/>
                  </a:lnTo>
                  <a:lnTo>
                    <a:pt x="19" y="281"/>
                  </a:lnTo>
                  <a:lnTo>
                    <a:pt x="14" y="254"/>
                  </a:lnTo>
                  <a:lnTo>
                    <a:pt x="16" y="227"/>
                  </a:lnTo>
                  <a:lnTo>
                    <a:pt x="21" y="201"/>
                  </a:lnTo>
                  <a:lnTo>
                    <a:pt x="26" y="174"/>
                  </a:lnTo>
                  <a:lnTo>
                    <a:pt x="25" y="168"/>
                  </a:lnTo>
                  <a:lnTo>
                    <a:pt x="21" y="152"/>
                  </a:lnTo>
                  <a:lnTo>
                    <a:pt x="17" y="129"/>
                  </a:lnTo>
                  <a:lnTo>
                    <a:pt x="12" y="102"/>
                  </a:lnTo>
                  <a:lnTo>
                    <a:pt x="7" y="73"/>
                  </a:lnTo>
                  <a:lnTo>
                    <a:pt x="3" y="4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9" name="Freeform 78">
              <a:extLst>
                <a:ext uri="{FF2B5EF4-FFF2-40B4-BE49-F238E27FC236}">
                  <a16:creationId xmlns:a16="http://schemas.microsoft.com/office/drawing/2014/main" id="{5A4C212E-D329-4469-9F21-1B40ACCEA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070"/>
              <a:ext cx="402" cy="908"/>
            </a:xfrm>
            <a:custGeom>
              <a:avLst/>
              <a:gdLst>
                <a:gd name="T0" fmla="*/ 333 w 402"/>
                <a:gd name="T1" fmla="*/ 54 h 908"/>
                <a:gd name="T2" fmla="*/ 325 w 402"/>
                <a:gd name="T3" fmla="*/ 136 h 908"/>
                <a:gd name="T4" fmla="*/ 293 w 402"/>
                <a:gd name="T5" fmla="*/ 111 h 908"/>
                <a:gd name="T6" fmla="*/ 236 w 402"/>
                <a:gd name="T7" fmla="*/ 75 h 908"/>
                <a:gd name="T8" fmla="*/ 156 w 402"/>
                <a:gd name="T9" fmla="*/ 47 h 908"/>
                <a:gd name="T10" fmla="*/ 96 w 402"/>
                <a:gd name="T11" fmla="*/ 112 h 908"/>
                <a:gd name="T12" fmla="*/ 36 w 402"/>
                <a:gd name="T13" fmla="*/ 181 h 908"/>
                <a:gd name="T14" fmla="*/ 2 w 402"/>
                <a:gd name="T15" fmla="*/ 463 h 908"/>
                <a:gd name="T16" fmla="*/ 40 w 402"/>
                <a:gd name="T17" fmla="*/ 454 h 908"/>
                <a:gd name="T18" fmla="*/ 45 w 402"/>
                <a:gd name="T19" fmla="*/ 500 h 908"/>
                <a:gd name="T20" fmla="*/ 73 w 402"/>
                <a:gd name="T21" fmla="*/ 610 h 908"/>
                <a:gd name="T22" fmla="*/ 101 w 402"/>
                <a:gd name="T23" fmla="*/ 763 h 908"/>
                <a:gd name="T24" fmla="*/ 125 w 402"/>
                <a:gd name="T25" fmla="*/ 839 h 908"/>
                <a:gd name="T26" fmla="*/ 179 w 402"/>
                <a:gd name="T27" fmla="*/ 892 h 908"/>
                <a:gd name="T28" fmla="*/ 215 w 402"/>
                <a:gd name="T29" fmla="*/ 891 h 908"/>
                <a:gd name="T30" fmla="*/ 242 w 402"/>
                <a:gd name="T31" fmla="*/ 871 h 908"/>
                <a:gd name="T32" fmla="*/ 218 w 402"/>
                <a:gd name="T33" fmla="*/ 843 h 908"/>
                <a:gd name="T34" fmla="*/ 210 w 402"/>
                <a:gd name="T35" fmla="*/ 850 h 908"/>
                <a:gd name="T36" fmla="*/ 214 w 402"/>
                <a:gd name="T37" fmla="*/ 868 h 908"/>
                <a:gd name="T38" fmla="*/ 190 w 402"/>
                <a:gd name="T39" fmla="*/ 856 h 908"/>
                <a:gd name="T40" fmla="*/ 203 w 402"/>
                <a:gd name="T41" fmla="*/ 885 h 908"/>
                <a:gd name="T42" fmla="*/ 154 w 402"/>
                <a:gd name="T43" fmla="*/ 849 h 908"/>
                <a:gd name="T44" fmla="*/ 66 w 402"/>
                <a:gd name="T45" fmla="*/ 500 h 908"/>
                <a:gd name="T46" fmla="*/ 69 w 402"/>
                <a:gd name="T47" fmla="*/ 449 h 908"/>
                <a:gd name="T48" fmla="*/ 123 w 402"/>
                <a:gd name="T49" fmla="*/ 458 h 908"/>
                <a:gd name="T50" fmla="*/ 148 w 402"/>
                <a:gd name="T51" fmla="*/ 670 h 908"/>
                <a:gd name="T52" fmla="*/ 182 w 402"/>
                <a:gd name="T53" fmla="*/ 728 h 908"/>
                <a:gd name="T54" fmla="*/ 183 w 402"/>
                <a:gd name="T55" fmla="*/ 833 h 908"/>
                <a:gd name="T56" fmla="*/ 164 w 402"/>
                <a:gd name="T57" fmla="*/ 790 h 908"/>
                <a:gd name="T58" fmla="*/ 151 w 402"/>
                <a:gd name="T59" fmla="*/ 783 h 908"/>
                <a:gd name="T60" fmla="*/ 171 w 402"/>
                <a:gd name="T61" fmla="*/ 842 h 908"/>
                <a:gd name="T62" fmla="*/ 193 w 402"/>
                <a:gd name="T63" fmla="*/ 839 h 908"/>
                <a:gd name="T64" fmla="*/ 217 w 402"/>
                <a:gd name="T65" fmla="*/ 833 h 908"/>
                <a:gd name="T66" fmla="*/ 226 w 402"/>
                <a:gd name="T67" fmla="*/ 828 h 908"/>
                <a:gd name="T68" fmla="*/ 205 w 402"/>
                <a:gd name="T69" fmla="*/ 775 h 908"/>
                <a:gd name="T70" fmla="*/ 181 w 402"/>
                <a:gd name="T71" fmla="*/ 707 h 908"/>
                <a:gd name="T72" fmla="*/ 148 w 402"/>
                <a:gd name="T73" fmla="*/ 458 h 908"/>
                <a:gd name="T74" fmla="*/ 192 w 402"/>
                <a:gd name="T75" fmla="*/ 444 h 908"/>
                <a:gd name="T76" fmla="*/ 167 w 402"/>
                <a:gd name="T77" fmla="*/ 279 h 908"/>
                <a:gd name="T78" fmla="*/ 158 w 402"/>
                <a:gd name="T79" fmla="*/ 292 h 908"/>
                <a:gd name="T80" fmla="*/ 179 w 402"/>
                <a:gd name="T81" fmla="*/ 388 h 908"/>
                <a:gd name="T82" fmla="*/ 117 w 402"/>
                <a:gd name="T83" fmla="*/ 437 h 908"/>
                <a:gd name="T84" fmla="*/ 29 w 402"/>
                <a:gd name="T85" fmla="*/ 354 h 908"/>
                <a:gd name="T86" fmla="*/ 52 w 402"/>
                <a:gd name="T87" fmla="*/ 194 h 908"/>
                <a:gd name="T88" fmla="*/ 84 w 402"/>
                <a:gd name="T89" fmla="*/ 145 h 908"/>
                <a:gd name="T90" fmla="*/ 197 w 402"/>
                <a:gd name="T91" fmla="*/ 104 h 908"/>
                <a:gd name="T92" fmla="*/ 260 w 402"/>
                <a:gd name="T93" fmla="*/ 149 h 908"/>
                <a:gd name="T94" fmla="*/ 341 w 402"/>
                <a:gd name="T95" fmla="*/ 229 h 908"/>
                <a:gd name="T96" fmla="*/ 379 w 402"/>
                <a:gd name="T97" fmla="*/ 129 h 908"/>
                <a:gd name="T98" fmla="*/ 367 w 402"/>
                <a:gd name="T99" fmla="*/ 151 h 908"/>
                <a:gd name="T100" fmla="*/ 315 w 402"/>
                <a:gd name="T101" fmla="*/ 193 h 908"/>
                <a:gd name="T102" fmla="*/ 246 w 402"/>
                <a:gd name="T103" fmla="*/ 113 h 908"/>
                <a:gd name="T104" fmla="*/ 178 w 402"/>
                <a:gd name="T105" fmla="*/ 84 h 908"/>
                <a:gd name="T106" fmla="*/ 169 w 402"/>
                <a:gd name="T107" fmla="*/ 55 h 908"/>
                <a:gd name="T108" fmla="*/ 239 w 402"/>
                <a:gd name="T109" fmla="*/ 88 h 908"/>
                <a:gd name="T110" fmla="*/ 305 w 402"/>
                <a:gd name="T111" fmla="*/ 148 h 908"/>
                <a:gd name="T112" fmla="*/ 340 w 402"/>
                <a:gd name="T113" fmla="*/ 129 h 908"/>
                <a:gd name="T114" fmla="*/ 357 w 402"/>
                <a:gd name="T115" fmla="*/ 47 h 908"/>
                <a:gd name="T116" fmla="*/ 393 w 402"/>
                <a:gd name="T117" fmla="*/ 26 h 908"/>
                <a:gd name="T118" fmla="*/ 390 w 402"/>
                <a:gd name="T119" fmla="*/ 11 h 9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2"/>
                <a:gd name="T181" fmla="*/ 0 h 908"/>
                <a:gd name="T182" fmla="*/ 402 w 402"/>
                <a:gd name="T183" fmla="*/ 908 h 9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2" h="908">
                  <a:moveTo>
                    <a:pt x="370" y="0"/>
                  </a:moveTo>
                  <a:lnTo>
                    <a:pt x="366" y="11"/>
                  </a:lnTo>
                  <a:lnTo>
                    <a:pt x="359" y="23"/>
                  </a:lnTo>
                  <a:lnTo>
                    <a:pt x="350" y="34"/>
                  </a:lnTo>
                  <a:lnTo>
                    <a:pt x="341" y="45"/>
                  </a:lnTo>
                  <a:lnTo>
                    <a:pt x="333" y="54"/>
                  </a:lnTo>
                  <a:lnTo>
                    <a:pt x="325" y="61"/>
                  </a:lnTo>
                  <a:lnTo>
                    <a:pt x="320" y="67"/>
                  </a:lnTo>
                  <a:lnTo>
                    <a:pt x="318" y="69"/>
                  </a:lnTo>
                  <a:lnTo>
                    <a:pt x="319" y="82"/>
                  </a:lnTo>
                  <a:lnTo>
                    <a:pt x="323" y="107"/>
                  </a:lnTo>
                  <a:lnTo>
                    <a:pt x="325" y="136"/>
                  </a:lnTo>
                  <a:lnTo>
                    <a:pt x="322" y="159"/>
                  </a:lnTo>
                  <a:lnTo>
                    <a:pt x="319" y="154"/>
                  </a:lnTo>
                  <a:lnTo>
                    <a:pt x="314" y="147"/>
                  </a:lnTo>
                  <a:lnTo>
                    <a:pt x="308" y="136"/>
                  </a:lnTo>
                  <a:lnTo>
                    <a:pt x="301" y="124"/>
                  </a:lnTo>
                  <a:lnTo>
                    <a:pt x="293" y="111"/>
                  </a:lnTo>
                  <a:lnTo>
                    <a:pt x="286" y="99"/>
                  </a:lnTo>
                  <a:lnTo>
                    <a:pt x="280" y="88"/>
                  </a:lnTo>
                  <a:lnTo>
                    <a:pt x="273" y="80"/>
                  </a:lnTo>
                  <a:lnTo>
                    <a:pt x="262" y="80"/>
                  </a:lnTo>
                  <a:lnTo>
                    <a:pt x="249" y="78"/>
                  </a:lnTo>
                  <a:lnTo>
                    <a:pt x="236" y="75"/>
                  </a:lnTo>
                  <a:lnTo>
                    <a:pt x="222" y="71"/>
                  </a:lnTo>
                  <a:lnTo>
                    <a:pt x="208" y="64"/>
                  </a:lnTo>
                  <a:lnTo>
                    <a:pt x="193" y="58"/>
                  </a:lnTo>
                  <a:lnTo>
                    <a:pt x="178" y="49"/>
                  </a:lnTo>
                  <a:lnTo>
                    <a:pt x="161" y="40"/>
                  </a:lnTo>
                  <a:lnTo>
                    <a:pt x="156" y="47"/>
                  </a:lnTo>
                  <a:lnTo>
                    <a:pt x="148" y="57"/>
                  </a:lnTo>
                  <a:lnTo>
                    <a:pt x="136" y="70"/>
                  </a:lnTo>
                  <a:lnTo>
                    <a:pt x="125" y="82"/>
                  </a:lnTo>
                  <a:lnTo>
                    <a:pt x="112" y="95"/>
                  </a:lnTo>
                  <a:lnTo>
                    <a:pt x="102" y="105"/>
                  </a:lnTo>
                  <a:lnTo>
                    <a:pt x="96" y="112"/>
                  </a:lnTo>
                  <a:lnTo>
                    <a:pt x="92" y="116"/>
                  </a:lnTo>
                  <a:lnTo>
                    <a:pt x="80" y="127"/>
                  </a:lnTo>
                  <a:lnTo>
                    <a:pt x="67" y="139"/>
                  </a:lnTo>
                  <a:lnTo>
                    <a:pt x="56" y="153"/>
                  </a:lnTo>
                  <a:lnTo>
                    <a:pt x="46" y="167"/>
                  </a:lnTo>
                  <a:lnTo>
                    <a:pt x="36" y="181"/>
                  </a:lnTo>
                  <a:lnTo>
                    <a:pt x="29" y="197"/>
                  </a:lnTo>
                  <a:lnTo>
                    <a:pt x="23" y="212"/>
                  </a:lnTo>
                  <a:lnTo>
                    <a:pt x="20" y="229"/>
                  </a:lnTo>
                  <a:lnTo>
                    <a:pt x="8" y="360"/>
                  </a:lnTo>
                  <a:lnTo>
                    <a:pt x="0" y="462"/>
                  </a:lnTo>
                  <a:lnTo>
                    <a:pt x="2" y="463"/>
                  </a:lnTo>
                  <a:lnTo>
                    <a:pt x="6" y="462"/>
                  </a:lnTo>
                  <a:lnTo>
                    <a:pt x="12" y="461"/>
                  </a:lnTo>
                  <a:lnTo>
                    <a:pt x="20" y="459"/>
                  </a:lnTo>
                  <a:lnTo>
                    <a:pt x="27" y="458"/>
                  </a:lnTo>
                  <a:lnTo>
                    <a:pt x="34" y="456"/>
                  </a:lnTo>
                  <a:lnTo>
                    <a:pt x="40" y="454"/>
                  </a:lnTo>
                  <a:lnTo>
                    <a:pt x="46" y="453"/>
                  </a:lnTo>
                  <a:lnTo>
                    <a:pt x="46" y="459"/>
                  </a:lnTo>
                  <a:lnTo>
                    <a:pt x="45" y="467"/>
                  </a:lnTo>
                  <a:lnTo>
                    <a:pt x="43" y="476"/>
                  </a:lnTo>
                  <a:lnTo>
                    <a:pt x="42" y="481"/>
                  </a:lnTo>
                  <a:lnTo>
                    <a:pt x="45" y="500"/>
                  </a:lnTo>
                  <a:lnTo>
                    <a:pt x="48" y="518"/>
                  </a:lnTo>
                  <a:lnTo>
                    <a:pt x="52" y="537"/>
                  </a:lnTo>
                  <a:lnTo>
                    <a:pt x="56" y="556"/>
                  </a:lnTo>
                  <a:lnTo>
                    <a:pt x="60" y="575"/>
                  </a:lnTo>
                  <a:lnTo>
                    <a:pt x="66" y="592"/>
                  </a:lnTo>
                  <a:lnTo>
                    <a:pt x="73" y="610"/>
                  </a:lnTo>
                  <a:lnTo>
                    <a:pt x="79" y="628"/>
                  </a:lnTo>
                  <a:lnTo>
                    <a:pt x="86" y="657"/>
                  </a:lnTo>
                  <a:lnTo>
                    <a:pt x="94" y="687"/>
                  </a:lnTo>
                  <a:lnTo>
                    <a:pt x="101" y="717"/>
                  </a:lnTo>
                  <a:lnTo>
                    <a:pt x="101" y="748"/>
                  </a:lnTo>
                  <a:lnTo>
                    <a:pt x="101" y="763"/>
                  </a:lnTo>
                  <a:lnTo>
                    <a:pt x="102" y="777"/>
                  </a:lnTo>
                  <a:lnTo>
                    <a:pt x="104" y="791"/>
                  </a:lnTo>
                  <a:lnTo>
                    <a:pt x="106" y="804"/>
                  </a:lnTo>
                  <a:lnTo>
                    <a:pt x="110" y="816"/>
                  </a:lnTo>
                  <a:lnTo>
                    <a:pt x="116" y="828"/>
                  </a:lnTo>
                  <a:lnTo>
                    <a:pt x="125" y="839"/>
                  </a:lnTo>
                  <a:lnTo>
                    <a:pt x="135" y="848"/>
                  </a:lnTo>
                  <a:lnTo>
                    <a:pt x="144" y="857"/>
                  </a:lnTo>
                  <a:lnTo>
                    <a:pt x="154" y="865"/>
                  </a:lnTo>
                  <a:lnTo>
                    <a:pt x="162" y="874"/>
                  </a:lnTo>
                  <a:lnTo>
                    <a:pt x="170" y="884"/>
                  </a:lnTo>
                  <a:lnTo>
                    <a:pt x="179" y="892"/>
                  </a:lnTo>
                  <a:lnTo>
                    <a:pt x="188" y="899"/>
                  </a:lnTo>
                  <a:lnTo>
                    <a:pt x="198" y="905"/>
                  </a:lnTo>
                  <a:lnTo>
                    <a:pt x="210" y="908"/>
                  </a:lnTo>
                  <a:lnTo>
                    <a:pt x="213" y="902"/>
                  </a:lnTo>
                  <a:lnTo>
                    <a:pt x="214" y="896"/>
                  </a:lnTo>
                  <a:lnTo>
                    <a:pt x="215" y="891"/>
                  </a:lnTo>
                  <a:lnTo>
                    <a:pt x="215" y="885"/>
                  </a:lnTo>
                  <a:lnTo>
                    <a:pt x="223" y="884"/>
                  </a:lnTo>
                  <a:lnTo>
                    <a:pt x="232" y="884"/>
                  </a:lnTo>
                  <a:lnTo>
                    <a:pt x="239" y="882"/>
                  </a:lnTo>
                  <a:lnTo>
                    <a:pt x="244" y="877"/>
                  </a:lnTo>
                  <a:lnTo>
                    <a:pt x="242" y="871"/>
                  </a:lnTo>
                  <a:lnTo>
                    <a:pt x="240" y="865"/>
                  </a:lnTo>
                  <a:lnTo>
                    <a:pt x="237" y="860"/>
                  </a:lnTo>
                  <a:lnTo>
                    <a:pt x="233" y="855"/>
                  </a:lnTo>
                  <a:lnTo>
                    <a:pt x="229" y="850"/>
                  </a:lnTo>
                  <a:lnTo>
                    <a:pt x="223" y="846"/>
                  </a:lnTo>
                  <a:lnTo>
                    <a:pt x="218" y="843"/>
                  </a:lnTo>
                  <a:lnTo>
                    <a:pt x="212" y="840"/>
                  </a:lnTo>
                  <a:lnTo>
                    <a:pt x="208" y="839"/>
                  </a:lnTo>
                  <a:lnTo>
                    <a:pt x="205" y="839"/>
                  </a:lnTo>
                  <a:lnTo>
                    <a:pt x="202" y="841"/>
                  </a:lnTo>
                  <a:lnTo>
                    <a:pt x="202" y="845"/>
                  </a:lnTo>
                  <a:lnTo>
                    <a:pt x="210" y="850"/>
                  </a:lnTo>
                  <a:lnTo>
                    <a:pt x="218" y="854"/>
                  </a:lnTo>
                  <a:lnTo>
                    <a:pt x="226" y="859"/>
                  </a:lnTo>
                  <a:lnTo>
                    <a:pt x="229" y="868"/>
                  </a:lnTo>
                  <a:lnTo>
                    <a:pt x="223" y="868"/>
                  </a:lnTo>
                  <a:lnTo>
                    <a:pt x="219" y="868"/>
                  </a:lnTo>
                  <a:lnTo>
                    <a:pt x="214" y="868"/>
                  </a:lnTo>
                  <a:lnTo>
                    <a:pt x="209" y="868"/>
                  </a:lnTo>
                  <a:lnTo>
                    <a:pt x="206" y="863"/>
                  </a:lnTo>
                  <a:lnTo>
                    <a:pt x="203" y="859"/>
                  </a:lnTo>
                  <a:lnTo>
                    <a:pt x="197" y="856"/>
                  </a:lnTo>
                  <a:lnTo>
                    <a:pt x="191" y="856"/>
                  </a:lnTo>
                  <a:lnTo>
                    <a:pt x="190" y="856"/>
                  </a:lnTo>
                  <a:lnTo>
                    <a:pt x="189" y="857"/>
                  </a:lnTo>
                  <a:lnTo>
                    <a:pt x="189" y="859"/>
                  </a:lnTo>
                  <a:lnTo>
                    <a:pt x="189" y="861"/>
                  </a:lnTo>
                  <a:lnTo>
                    <a:pt x="196" y="867"/>
                  </a:lnTo>
                  <a:lnTo>
                    <a:pt x="201" y="875"/>
                  </a:lnTo>
                  <a:lnTo>
                    <a:pt x="203" y="885"/>
                  </a:lnTo>
                  <a:lnTo>
                    <a:pt x="204" y="894"/>
                  </a:lnTo>
                  <a:lnTo>
                    <a:pt x="200" y="891"/>
                  </a:lnTo>
                  <a:lnTo>
                    <a:pt x="191" y="884"/>
                  </a:lnTo>
                  <a:lnTo>
                    <a:pt x="180" y="874"/>
                  </a:lnTo>
                  <a:lnTo>
                    <a:pt x="167" y="862"/>
                  </a:lnTo>
                  <a:lnTo>
                    <a:pt x="154" y="849"/>
                  </a:lnTo>
                  <a:lnTo>
                    <a:pt x="141" y="836"/>
                  </a:lnTo>
                  <a:lnTo>
                    <a:pt x="130" y="824"/>
                  </a:lnTo>
                  <a:lnTo>
                    <a:pt x="123" y="814"/>
                  </a:lnTo>
                  <a:lnTo>
                    <a:pt x="119" y="726"/>
                  </a:lnTo>
                  <a:lnTo>
                    <a:pt x="113" y="673"/>
                  </a:lnTo>
                  <a:lnTo>
                    <a:pt x="66" y="500"/>
                  </a:lnTo>
                  <a:lnTo>
                    <a:pt x="65" y="493"/>
                  </a:lnTo>
                  <a:lnTo>
                    <a:pt x="63" y="478"/>
                  </a:lnTo>
                  <a:lnTo>
                    <a:pt x="62" y="461"/>
                  </a:lnTo>
                  <a:lnTo>
                    <a:pt x="62" y="450"/>
                  </a:lnTo>
                  <a:lnTo>
                    <a:pt x="65" y="449"/>
                  </a:lnTo>
                  <a:lnTo>
                    <a:pt x="69" y="449"/>
                  </a:lnTo>
                  <a:lnTo>
                    <a:pt x="76" y="448"/>
                  </a:lnTo>
                  <a:lnTo>
                    <a:pt x="83" y="448"/>
                  </a:lnTo>
                  <a:lnTo>
                    <a:pt x="92" y="449"/>
                  </a:lnTo>
                  <a:lnTo>
                    <a:pt x="102" y="450"/>
                  </a:lnTo>
                  <a:lnTo>
                    <a:pt x="112" y="453"/>
                  </a:lnTo>
                  <a:lnTo>
                    <a:pt x="123" y="458"/>
                  </a:lnTo>
                  <a:lnTo>
                    <a:pt x="124" y="465"/>
                  </a:lnTo>
                  <a:lnTo>
                    <a:pt x="128" y="482"/>
                  </a:lnTo>
                  <a:lnTo>
                    <a:pt x="132" y="500"/>
                  </a:lnTo>
                  <a:lnTo>
                    <a:pt x="135" y="510"/>
                  </a:lnTo>
                  <a:lnTo>
                    <a:pt x="148" y="658"/>
                  </a:lnTo>
                  <a:lnTo>
                    <a:pt x="148" y="670"/>
                  </a:lnTo>
                  <a:lnTo>
                    <a:pt x="151" y="682"/>
                  </a:lnTo>
                  <a:lnTo>
                    <a:pt x="155" y="691"/>
                  </a:lnTo>
                  <a:lnTo>
                    <a:pt x="161" y="701"/>
                  </a:lnTo>
                  <a:lnTo>
                    <a:pt x="168" y="710"/>
                  </a:lnTo>
                  <a:lnTo>
                    <a:pt x="176" y="718"/>
                  </a:lnTo>
                  <a:lnTo>
                    <a:pt x="182" y="728"/>
                  </a:lnTo>
                  <a:lnTo>
                    <a:pt x="187" y="738"/>
                  </a:lnTo>
                  <a:lnTo>
                    <a:pt x="192" y="762"/>
                  </a:lnTo>
                  <a:lnTo>
                    <a:pt x="189" y="785"/>
                  </a:lnTo>
                  <a:lnTo>
                    <a:pt x="184" y="808"/>
                  </a:lnTo>
                  <a:lnTo>
                    <a:pt x="185" y="832"/>
                  </a:lnTo>
                  <a:lnTo>
                    <a:pt x="183" y="833"/>
                  </a:lnTo>
                  <a:lnTo>
                    <a:pt x="182" y="834"/>
                  </a:lnTo>
                  <a:lnTo>
                    <a:pt x="180" y="835"/>
                  </a:lnTo>
                  <a:lnTo>
                    <a:pt x="178" y="834"/>
                  </a:lnTo>
                  <a:lnTo>
                    <a:pt x="174" y="819"/>
                  </a:lnTo>
                  <a:lnTo>
                    <a:pt x="169" y="805"/>
                  </a:lnTo>
                  <a:lnTo>
                    <a:pt x="164" y="790"/>
                  </a:lnTo>
                  <a:lnTo>
                    <a:pt x="158" y="777"/>
                  </a:lnTo>
                  <a:lnTo>
                    <a:pt x="156" y="775"/>
                  </a:lnTo>
                  <a:lnTo>
                    <a:pt x="154" y="775"/>
                  </a:lnTo>
                  <a:lnTo>
                    <a:pt x="152" y="775"/>
                  </a:lnTo>
                  <a:lnTo>
                    <a:pt x="150" y="775"/>
                  </a:lnTo>
                  <a:lnTo>
                    <a:pt x="151" y="783"/>
                  </a:lnTo>
                  <a:lnTo>
                    <a:pt x="154" y="790"/>
                  </a:lnTo>
                  <a:lnTo>
                    <a:pt x="156" y="796"/>
                  </a:lnTo>
                  <a:lnTo>
                    <a:pt x="159" y="804"/>
                  </a:lnTo>
                  <a:lnTo>
                    <a:pt x="163" y="816"/>
                  </a:lnTo>
                  <a:lnTo>
                    <a:pt x="166" y="831"/>
                  </a:lnTo>
                  <a:lnTo>
                    <a:pt x="171" y="842"/>
                  </a:lnTo>
                  <a:lnTo>
                    <a:pt x="184" y="847"/>
                  </a:lnTo>
                  <a:lnTo>
                    <a:pt x="186" y="846"/>
                  </a:lnTo>
                  <a:lnTo>
                    <a:pt x="188" y="845"/>
                  </a:lnTo>
                  <a:lnTo>
                    <a:pt x="189" y="844"/>
                  </a:lnTo>
                  <a:lnTo>
                    <a:pt x="189" y="842"/>
                  </a:lnTo>
                  <a:lnTo>
                    <a:pt x="193" y="839"/>
                  </a:lnTo>
                  <a:lnTo>
                    <a:pt x="196" y="835"/>
                  </a:lnTo>
                  <a:lnTo>
                    <a:pt x="197" y="830"/>
                  </a:lnTo>
                  <a:lnTo>
                    <a:pt x="200" y="824"/>
                  </a:lnTo>
                  <a:lnTo>
                    <a:pt x="207" y="825"/>
                  </a:lnTo>
                  <a:lnTo>
                    <a:pt x="213" y="829"/>
                  </a:lnTo>
                  <a:lnTo>
                    <a:pt x="217" y="833"/>
                  </a:lnTo>
                  <a:lnTo>
                    <a:pt x="222" y="838"/>
                  </a:lnTo>
                  <a:lnTo>
                    <a:pt x="224" y="838"/>
                  </a:lnTo>
                  <a:lnTo>
                    <a:pt x="227" y="837"/>
                  </a:lnTo>
                  <a:lnTo>
                    <a:pt x="228" y="837"/>
                  </a:lnTo>
                  <a:lnTo>
                    <a:pt x="230" y="836"/>
                  </a:lnTo>
                  <a:lnTo>
                    <a:pt x="226" y="828"/>
                  </a:lnTo>
                  <a:lnTo>
                    <a:pt x="218" y="822"/>
                  </a:lnTo>
                  <a:lnTo>
                    <a:pt x="210" y="819"/>
                  </a:lnTo>
                  <a:lnTo>
                    <a:pt x="202" y="816"/>
                  </a:lnTo>
                  <a:lnTo>
                    <a:pt x="203" y="803"/>
                  </a:lnTo>
                  <a:lnTo>
                    <a:pt x="204" y="789"/>
                  </a:lnTo>
                  <a:lnTo>
                    <a:pt x="205" y="775"/>
                  </a:lnTo>
                  <a:lnTo>
                    <a:pt x="205" y="762"/>
                  </a:lnTo>
                  <a:lnTo>
                    <a:pt x="205" y="749"/>
                  </a:lnTo>
                  <a:lnTo>
                    <a:pt x="201" y="738"/>
                  </a:lnTo>
                  <a:lnTo>
                    <a:pt x="195" y="727"/>
                  </a:lnTo>
                  <a:lnTo>
                    <a:pt x="188" y="717"/>
                  </a:lnTo>
                  <a:lnTo>
                    <a:pt x="181" y="707"/>
                  </a:lnTo>
                  <a:lnTo>
                    <a:pt x="175" y="697"/>
                  </a:lnTo>
                  <a:lnTo>
                    <a:pt x="169" y="686"/>
                  </a:lnTo>
                  <a:lnTo>
                    <a:pt x="166" y="675"/>
                  </a:lnTo>
                  <a:lnTo>
                    <a:pt x="150" y="503"/>
                  </a:lnTo>
                  <a:lnTo>
                    <a:pt x="138" y="459"/>
                  </a:lnTo>
                  <a:lnTo>
                    <a:pt x="148" y="458"/>
                  </a:lnTo>
                  <a:lnTo>
                    <a:pt x="157" y="456"/>
                  </a:lnTo>
                  <a:lnTo>
                    <a:pt x="166" y="454"/>
                  </a:lnTo>
                  <a:lnTo>
                    <a:pt x="176" y="452"/>
                  </a:lnTo>
                  <a:lnTo>
                    <a:pt x="183" y="449"/>
                  </a:lnTo>
                  <a:lnTo>
                    <a:pt x="188" y="447"/>
                  </a:lnTo>
                  <a:lnTo>
                    <a:pt x="192" y="444"/>
                  </a:lnTo>
                  <a:lnTo>
                    <a:pt x="193" y="442"/>
                  </a:lnTo>
                  <a:lnTo>
                    <a:pt x="195" y="411"/>
                  </a:lnTo>
                  <a:lnTo>
                    <a:pt x="192" y="377"/>
                  </a:lnTo>
                  <a:lnTo>
                    <a:pt x="185" y="342"/>
                  </a:lnTo>
                  <a:lnTo>
                    <a:pt x="177" y="309"/>
                  </a:lnTo>
                  <a:lnTo>
                    <a:pt x="167" y="279"/>
                  </a:lnTo>
                  <a:lnTo>
                    <a:pt x="158" y="255"/>
                  </a:lnTo>
                  <a:lnTo>
                    <a:pt x="152" y="239"/>
                  </a:lnTo>
                  <a:lnTo>
                    <a:pt x="150" y="233"/>
                  </a:lnTo>
                  <a:lnTo>
                    <a:pt x="151" y="241"/>
                  </a:lnTo>
                  <a:lnTo>
                    <a:pt x="154" y="264"/>
                  </a:lnTo>
                  <a:lnTo>
                    <a:pt x="158" y="292"/>
                  </a:lnTo>
                  <a:lnTo>
                    <a:pt x="161" y="317"/>
                  </a:lnTo>
                  <a:lnTo>
                    <a:pt x="162" y="322"/>
                  </a:lnTo>
                  <a:lnTo>
                    <a:pt x="166" y="333"/>
                  </a:lnTo>
                  <a:lnTo>
                    <a:pt x="170" y="350"/>
                  </a:lnTo>
                  <a:lnTo>
                    <a:pt x="176" y="368"/>
                  </a:lnTo>
                  <a:lnTo>
                    <a:pt x="179" y="388"/>
                  </a:lnTo>
                  <a:lnTo>
                    <a:pt x="181" y="407"/>
                  </a:lnTo>
                  <a:lnTo>
                    <a:pt x="179" y="422"/>
                  </a:lnTo>
                  <a:lnTo>
                    <a:pt x="174" y="431"/>
                  </a:lnTo>
                  <a:lnTo>
                    <a:pt x="156" y="437"/>
                  </a:lnTo>
                  <a:lnTo>
                    <a:pt x="137" y="439"/>
                  </a:lnTo>
                  <a:lnTo>
                    <a:pt x="117" y="437"/>
                  </a:lnTo>
                  <a:lnTo>
                    <a:pt x="97" y="434"/>
                  </a:lnTo>
                  <a:lnTo>
                    <a:pt x="76" y="432"/>
                  </a:lnTo>
                  <a:lnTo>
                    <a:pt x="56" y="432"/>
                  </a:lnTo>
                  <a:lnTo>
                    <a:pt x="37" y="435"/>
                  </a:lnTo>
                  <a:lnTo>
                    <a:pt x="20" y="444"/>
                  </a:lnTo>
                  <a:lnTo>
                    <a:pt x="29" y="354"/>
                  </a:lnTo>
                  <a:lnTo>
                    <a:pt x="31" y="318"/>
                  </a:lnTo>
                  <a:lnTo>
                    <a:pt x="35" y="277"/>
                  </a:lnTo>
                  <a:lnTo>
                    <a:pt x="38" y="243"/>
                  </a:lnTo>
                  <a:lnTo>
                    <a:pt x="40" y="228"/>
                  </a:lnTo>
                  <a:lnTo>
                    <a:pt x="48" y="203"/>
                  </a:lnTo>
                  <a:lnTo>
                    <a:pt x="52" y="194"/>
                  </a:lnTo>
                  <a:lnTo>
                    <a:pt x="56" y="185"/>
                  </a:lnTo>
                  <a:lnTo>
                    <a:pt x="61" y="177"/>
                  </a:lnTo>
                  <a:lnTo>
                    <a:pt x="67" y="169"/>
                  </a:lnTo>
                  <a:lnTo>
                    <a:pt x="73" y="161"/>
                  </a:lnTo>
                  <a:lnTo>
                    <a:pt x="79" y="153"/>
                  </a:lnTo>
                  <a:lnTo>
                    <a:pt x="84" y="145"/>
                  </a:lnTo>
                  <a:lnTo>
                    <a:pt x="89" y="136"/>
                  </a:lnTo>
                  <a:lnTo>
                    <a:pt x="144" y="83"/>
                  </a:lnTo>
                  <a:lnTo>
                    <a:pt x="154" y="87"/>
                  </a:lnTo>
                  <a:lnTo>
                    <a:pt x="166" y="93"/>
                  </a:lnTo>
                  <a:lnTo>
                    <a:pt x="182" y="98"/>
                  </a:lnTo>
                  <a:lnTo>
                    <a:pt x="197" y="104"/>
                  </a:lnTo>
                  <a:lnTo>
                    <a:pt x="213" y="111"/>
                  </a:lnTo>
                  <a:lnTo>
                    <a:pt x="228" y="118"/>
                  </a:lnTo>
                  <a:lnTo>
                    <a:pt x="238" y="126"/>
                  </a:lnTo>
                  <a:lnTo>
                    <a:pt x="245" y="133"/>
                  </a:lnTo>
                  <a:lnTo>
                    <a:pt x="249" y="137"/>
                  </a:lnTo>
                  <a:lnTo>
                    <a:pt x="260" y="149"/>
                  </a:lnTo>
                  <a:lnTo>
                    <a:pt x="274" y="164"/>
                  </a:lnTo>
                  <a:lnTo>
                    <a:pt x="292" y="182"/>
                  </a:lnTo>
                  <a:lnTo>
                    <a:pt x="310" y="200"/>
                  </a:lnTo>
                  <a:lnTo>
                    <a:pt x="324" y="215"/>
                  </a:lnTo>
                  <a:lnTo>
                    <a:pt x="336" y="226"/>
                  </a:lnTo>
                  <a:lnTo>
                    <a:pt x="341" y="229"/>
                  </a:lnTo>
                  <a:lnTo>
                    <a:pt x="352" y="215"/>
                  </a:lnTo>
                  <a:lnTo>
                    <a:pt x="362" y="199"/>
                  </a:lnTo>
                  <a:lnTo>
                    <a:pt x="369" y="181"/>
                  </a:lnTo>
                  <a:lnTo>
                    <a:pt x="374" y="162"/>
                  </a:lnTo>
                  <a:lnTo>
                    <a:pt x="377" y="145"/>
                  </a:lnTo>
                  <a:lnTo>
                    <a:pt x="379" y="129"/>
                  </a:lnTo>
                  <a:lnTo>
                    <a:pt x="378" y="118"/>
                  </a:lnTo>
                  <a:lnTo>
                    <a:pt x="376" y="111"/>
                  </a:lnTo>
                  <a:lnTo>
                    <a:pt x="375" y="114"/>
                  </a:lnTo>
                  <a:lnTo>
                    <a:pt x="373" y="123"/>
                  </a:lnTo>
                  <a:lnTo>
                    <a:pt x="371" y="135"/>
                  </a:lnTo>
                  <a:lnTo>
                    <a:pt x="367" y="151"/>
                  </a:lnTo>
                  <a:lnTo>
                    <a:pt x="363" y="168"/>
                  </a:lnTo>
                  <a:lnTo>
                    <a:pt x="357" y="184"/>
                  </a:lnTo>
                  <a:lnTo>
                    <a:pt x="349" y="199"/>
                  </a:lnTo>
                  <a:lnTo>
                    <a:pt x="340" y="210"/>
                  </a:lnTo>
                  <a:lnTo>
                    <a:pt x="329" y="203"/>
                  </a:lnTo>
                  <a:lnTo>
                    <a:pt x="315" y="193"/>
                  </a:lnTo>
                  <a:lnTo>
                    <a:pt x="300" y="178"/>
                  </a:lnTo>
                  <a:lnTo>
                    <a:pt x="286" y="162"/>
                  </a:lnTo>
                  <a:lnTo>
                    <a:pt x="272" y="147"/>
                  </a:lnTo>
                  <a:lnTo>
                    <a:pt x="261" y="132"/>
                  </a:lnTo>
                  <a:lnTo>
                    <a:pt x="252" y="121"/>
                  </a:lnTo>
                  <a:lnTo>
                    <a:pt x="246" y="113"/>
                  </a:lnTo>
                  <a:lnTo>
                    <a:pt x="235" y="109"/>
                  </a:lnTo>
                  <a:lnTo>
                    <a:pt x="222" y="105"/>
                  </a:lnTo>
                  <a:lnTo>
                    <a:pt x="211" y="100"/>
                  </a:lnTo>
                  <a:lnTo>
                    <a:pt x="200" y="95"/>
                  </a:lnTo>
                  <a:lnTo>
                    <a:pt x="188" y="89"/>
                  </a:lnTo>
                  <a:lnTo>
                    <a:pt x="178" y="84"/>
                  </a:lnTo>
                  <a:lnTo>
                    <a:pt x="166" y="78"/>
                  </a:lnTo>
                  <a:lnTo>
                    <a:pt x="155" y="73"/>
                  </a:lnTo>
                  <a:lnTo>
                    <a:pt x="158" y="69"/>
                  </a:lnTo>
                  <a:lnTo>
                    <a:pt x="162" y="63"/>
                  </a:lnTo>
                  <a:lnTo>
                    <a:pt x="165" y="59"/>
                  </a:lnTo>
                  <a:lnTo>
                    <a:pt x="169" y="55"/>
                  </a:lnTo>
                  <a:lnTo>
                    <a:pt x="179" y="64"/>
                  </a:lnTo>
                  <a:lnTo>
                    <a:pt x="189" y="72"/>
                  </a:lnTo>
                  <a:lnTo>
                    <a:pt x="201" y="77"/>
                  </a:lnTo>
                  <a:lnTo>
                    <a:pt x="213" y="82"/>
                  </a:lnTo>
                  <a:lnTo>
                    <a:pt x="226" y="85"/>
                  </a:lnTo>
                  <a:lnTo>
                    <a:pt x="239" y="88"/>
                  </a:lnTo>
                  <a:lnTo>
                    <a:pt x="253" y="91"/>
                  </a:lnTo>
                  <a:lnTo>
                    <a:pt x="266" y="92"/>
                  </a:lnTo>
                  <a:lnTo>
                    <a:pt x="274" y="103"/>
                  </a:lnTo>
                  <a:lnTo>
                    <a:pt x="284" y="118"/>
                  </a:lnTo>
                  <a:lnTo>
                    <a:pt x="294" y="132"/>
                  </a:lnTo>
                  <a:lnTo>
                    <a:pt x="305" y="148"/>
                  </a:lnTo>
                  <a:lnTo>
                    <a:pt x="314" y="161"/>
                  </a:lnTo>
                  <a:lnTo>
                    <a:pt x="322" y="172"/>
                  </a:lnTo>
                  <a:lnTo>
                    <a:pt x="327" y="179"/>
                  </a:lnTo>
                  <a:lnTo>
                    <a:pt x="330" y="182"/>
                  </a:lnTo>
                  <a:lnTo>
                    <a:pt x="337" y="157"/>
                  </a:lnTo>
                  <a:lnTo>
                    <a:pt x="340" y="129"/>
                  </a:lnTo>
                  <a:lnTo>
                    <a:pt x="338" y="100"/>
                  </a:lnTo>
                  <a:lnTo>
                    <a:pt x="331" y="74"/>
                  </a:lnTo>
                  <a:lnTo>
                    <a:pt x="338" y="68"/>
                  </a:lnTo>
                  <a:lnTo>
                    <a:pt x="344" y="60"/>
                  </a:lnTo>
                  <a:lnTo>
                    <a:pt x="350" y="54"/>
                  </a:lnTo>
                  <a:lnTo>
                    <a:pt x="357" y="47"/>
                  </a:lnTo>
                  <a:lnTo>
                    <a:pt x="362" y="40"/>
                  </a:lnTo>
                  <a:lnTo>
                    <a:pt x="368" y="32"/>
                  </a:lnTo>
                  <a:lnTo>
                    <a:pt x="373" y="25"/>
                  </a:lnTo>
                  <a:lnTo>
                    <a:pt x="378" y="18"/>
                  </a:lnTo>
                  <a:lnTo>
                    <a:pt x="386" y="21"/>
                  </a:lnTo>
                  <a:lnTo>
                    <a:pt x="393" y="26"/>
                  </a:lnTo>
                  <a:lnTo>
                    <a:pt x="399" y="31"/>
                  </a:lnTo>
                  <a:lnTo>
                    <a:pt x="402" y="31"/>
                  </a:lnTo>
                  <a:lnTo>
                    <a:pt x="400" y="26"/>
                  </a:lnTo>
                  <a:lnTo>
                    <a:pt x="397" y="21"/>
                  </a:lnTo>
                  <a:lnTo>
                    <a:pt x="394" y="16"/>
                  </a:lnTo>
                  <a:lnTo>
                    <a:pt x="390" y="11"/>
                  </a:lnTo>
                  <a:lnTo>
                    <a:pt x="386" y="7"/>
                  </a:lnTo>
                  <a:lnTo>
                    <a:pt x="382" y="4"/>
                  </a:lnTo>
                  <a:lnTo>
                    <a:pt x="376" y="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0" name="Freeform 79">
              <a:extLst>
                <a:ext uri="{FF2B5EF4-FFF2-40B4-BE49-F238E27FC236}">
                  <a16:creationId xmlns:a16="http://schemas.microsoft.com/office/drawing/2014/main" id="{7EBE0343-0515-4ABB-BCBD-1DDA1D8F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648"/>
              <a:ext cx="168" cy="180"/>
            </a:xfrm>
            <a:custGeom>
              <a:avLst/>
              <a:gdLst>
                <a:gd name="T0" fmla="*/ 162 w 168"/>
                <a:gd name="T1" fmla="*/ 108 h 180"/>
                <a:gd name="T2" fmla="*/ 145 w 168"/>
                <a:gd name="T3" fmla="*/ 35 h 180"/>
                <a:gd name="T4" fmla="*/ 125 w 168"/>
                <a:gd name="T5" fmla="*/ 21 h 180"/>
                <a:gd name="T6" fmla="*/ 94 w 168"/>
                <a:gd name="T7" fmla="*/ 23 h 180"/>
                <a:gd name="T8" fmla="*/ 63 w 168"/>
                <a:gd name="T9" fmla="*/ 24 h 180"/>
                <a:gd name="T10" fmla="*/ 31 w 168"/>
                <a:gd name="T11" fmla="*/ 24 h 180"/>
                <a:gd name="T12" fmla="*/ 18 w 168"/>
                <a:gd name="T13" fmla="*/ 50 h 180"/>
                <a:gd name="T14" fmla="*/ 22 w 168"/>
                <a:gd name="T15" fmla="*/ 103 h 180"/>
                <a:gd name="T16" fmla="*/ 35 w 168"/>
                <a:gd name="T17" fmla="*/ 132 h 180"/>
                <a:gd name="T18" fmla="*/ 56 w 168"/>
                <a:gd name="T19" fmla="*/ 144 h 180"/>
                <a:gd name="T20" fmla="*/ 78 w 168"/>
                <a:gd name="T21" fmla="*/ 157 h 180"/>
                <a:gd name="T22" fmla="*/ 93 w 168"/>
                <a:gd name="T23" fmla="*/ 165 h 180"/>
                <a:gd name="T24" fmla="*/ 102 w 168"/>
                <a:gd name="T25" fmla="*/ 164 h 180"/>
                <a:gd name="T26" fmla="*/ 118 w 168"/>
                <a:gd name="T27" fmla="*/ 157 h 180"/>
                <a:gd name="T28" fmla="*/ 131 w 168"/>
                <a:gd name="T29" fmla="*/ 150 h 180"/>
                <a:gd name="T30" fmla="*/ 146 w 168"/>
                <a:gd name="T31" fmla="*/ 140 h 180"/>
                <a:gd name="T32" fmla="*/ 155 w 168"/>
                <a:gd name="T33" fmla="*/ 137 h 180"/>
                <a:gd name="T34" fmla="*/ 157 w 168"/>
                <a:gd name="T35" fmla="*/ 143 h 180"/>
                <a:gd name="T36" fmla="*/ 150 w 168"/>
                <a:gd name="T37" fmla="*/ 152 h 180"/>
                <a:gd name="T38" fmla="*/ 131 w 168"/>
                <a:gd name="T39" fmla="*/ 162 h 180"/>
                <a:gd name="T40" fmla="*/ 113 w 168"/>
                <a:gd name="T41" fmla="*/ 172 h 180"/>
                <a:gd name="T42" fmla="*/ 100 w 168"/>
                <a:gd name="T43" fmla="*/ 179 h 180"/>
                <a:gd name="T44" fmla="*/ 88 w 168"/>
                <a:gd name="T45" fmla="*/ 175 h 180"/>
                <a:gd name="T46" fmla="*/ 66 w 168"/>
                <a:gd name="T47" fmla="*/ 162 h 180"/>
                <a:gd name="T48" fmla="*/ 45 w 168"/>
                <a:gd name="T49" fmla="*/ 150 h 180"/>
                <a:gd name="T50" fmla="*/ 23 w 168"/>
                <a:gd name="T51" fmla="*/ 138 h 180"/>
                <a:gd name="T52" fmla="*/ 0 w 168"/>
                <a:gd name="T53" fmla="*/ 10 h 180"/>
                <a:gd name="T54" fmla="*/ 46 w 168"/>
                <a:gd name="T55" fmla="*/ 10 h 180"/>
                <a:gd name="T56" fmla="*/ 92 w 168"/>
                <a:gd name="T57" fmla="*/ 6 h 180"/>
                <a:gd name="T58" fmla="*/ 129 w 168"/>
                <a:gd name="T59" fmla="*/ 2 h 180"/>
                <a:gd name="T60" fmla="*/ 151 w 168"/>
                <a:gd name="T61" fmla="*/ 0 h 180"/>
                <a:gd name="T62" fmla="*/ 163 w 168"/>
                <a:gd name="T63" fmla="*/ 43 h 180"/>
                <a:gd name="T64" fmla="*/ 166 w 168"/>
                <a:gd name="T65" fmla="*/ 12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180"/>
                <a:gd name="T101" fmla="*/ 168 w 168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180">
                  <a:moveTo>
                    <a:pt x="166" y="124"/>
                  </a:moveTo>
                  <a:lnTo>
                    <a:pt x="162" y="108"/>
                  </a:lnTo>
                  <a:lnTo>
                    <a:pt x="153" y="73"/>
                  </a:lnTo>
                  <a:lnTo>
                    <a:pt x="145" y="35"/>
                  </a:lnTo>
                  <a:lnTo>
                    <a:pt x="141" y="18"/>
                  </a:lnTo>
                  <a:lnTo>
                    <a:pt x="125" y="21"/>
                  </a:lnTo>
                  <a:lnTo>
                    <a:pt x="110" y="22"/>
                  </a:lnTo>
                  <a:lnTo>
                    <a:pt x="94" y="23"/>
                  </a:lnTo>
                  <a:lnTo>
                    <a:pt x="79" y="24"/>
                  </a:lnTo>
                  <a:lnTo>
                    <a:pt x="63" y="24"/>
                  </a:lnTo>
                  <a:lnTo>
                    <a:pt x="47" y="24"/>
                  </a:lnTo>
                  <a:lnTo>
                    <a:pt x="31" y="24"/>
                  </a:lnTo>
                  <a:lnTo>
                    <a:pt x="14" y="24"/>
                  </a:lnTo>
                  <a:lnTo>
                    <a:pt x="18" y="50"/>
                  </a:lnTo>
                  <a:lnTo>
                    <a:pt x="20" y="76"/>
                  </a:lnTo>
                  <a:lnTo>
                    <a:pt x="22" y="103"/>
                  </a:lnTo>
                  <a:lnTo>
                    <a:pt x="26" y="128"/>
                  </a:lnTo>
                  <a:lnTo>
                    <a:pt x="35" y="132"/>
                  </a:lnTo>
                  <a:lnTo>
                    <a:pt x="44" y="138"/>
                  </a:lnTo>
                  <a:lnTo>
                    <a:pt x="56" y="144"/>
                  </a:lnTo>
                  <a:lnTo>
                    <a:pt x="67" y="151"/>
                  </a:lnTo>
                  <a:lnTo>
                    <a:pt x="78" y="157"/>
                  </a:lnTo>
                  <a:lnTo>
                    <a:pt x="87" y="161"/>
                  </a:lnTo>
                  <a:lnTo>
                    <a:pt x="93" y="165"/>
                  </a:lnTo>
                  <a:lnTo>
                    <a:pt x="95" y="166"/>
                  </a:lnTo>
                  <a:lnTo>
                    <a:pt x="102" y="164"/>
                  </a:lnTo>
                  <a:lnTo>
                    <a:pt x="111" y="161"/>
                  </a:lnTo>
                  <a:lnTo>
                    <a:pt x="118" y="157"/>
                  </a:lnTo>
                  <a:lnTo>
                    <a:pt x="125" y="154"/>
                  </a:lnTo>
                  <a:lnTo>
                    <a:pt x="131" y="150"/>
                  </a:lnTo>
                  <a:lnTo>
                    <a:pt x="139" y="144"/>
                  </a:lnTo>
                  <a:lnTo>
                    <a:pt x="146" y="140"/>
                  </a:lnTo>
                  <a:lnTo>
                    <a:pt x="152" y="135"/>
                  </a:lnTo>
                  <a:lnTo>
                    <a:pt x="155" y="137"/>
                  </a:lnTo>
                  <a:lnTo>
                    <a:pt x="156" y="140"/>
                  </a:lnTo>
                  <a:lnTo>
                    <a:pt x="157" y="143"/>
                  </a:lnTo>
                  <a:lnTo>
                    <a:pt x="157" y="146"/>
                  </a:lnTo>
                  <a:lnTo>
                    <a:pt x="150" y="152"/>
                  </a:lnTo>
                  <a:lnTo>
                    <a:pt x="142" y="157"/>
                  </a:lnTo>
                  <a:lnTo>
                    <a:pt x="131" y="162"/>
                  </a:lnTo>
                  <a:lnTo>
                    <a:pt x="122" y="167"/>
                  </a:lnTo>
                  <a:lnTo>
                    <a:pt x="113" y="172"/>
                  </a:lnTo>
                  <a:lnTo>
                    <a:pt x="105" y="177"/>
                  </a:lnTo>
                  <a:lnTo>
                    <a:pt x="100" y="179"/>
                  </a:lnTo>
                  <a:lnTo>
                    <a:pt x="98" y="180"/>
                  </a:lnTo>
                  <a:lnTo>
                    <a:pt x="88" y="175"/>
                  </a:lnTo>
                  <a:lnTo>
                    <a:pt x="76" y="168"/>
                  </a:lnTo>
                  <a:lnTo>
                    <a:pt x="66" y="162"/>
                  </a:lnTo>
                  <a:lnTo>
                    <a:pt x="56" y="156"/>
                  </a:lnTo>
                  <a:lnTo>
                    <a:pt x="45" y="150"/>
                  </a:lnTo>
                  <a:lnTo>
                    <a:pt x="34" y="143"/>
                  </a:lnTo>
                  <a:lnTo>
                    <a:pt x="23" y="138"/>
                  </a:lnTo>
                  <a:lnTo>
                    <a:pt x="12" y="133"/>
                  </a:lnTo>
                  <a:lnTo>
                    <a:pt x="0" y="10"/>
                  </a:lnTo>
                  <a:lnTo>
                    <a:pt x="23" y="11"/>
                  </a:lnTo>
                  <a:lnTo>
                    <a:pt x="46" y="10"/>
                  </a:lnTo>
                  <a:lnTo>
                    <a:pt x="70" y="9"/>
                  </a:lnTo>
                  <a:lnTo>
                    <a:pt x="92" y="6"/>
                  </a:lnTo>
                  <a:lnTo>
                    <a:pt x="113" y="4"/>
                  </a:lnTo>
                  <a:lnTo>
                    <a:pt x="129" y="2"/>
                  </a:lnTo>
                  <a:lnTo>
                    <a:pt x="143" y="1"/>
                  </a:lnTo>
                  <a:lnTo>
                    <a:pt x="151" y="0"/>
                  </a:lnTo>
                  <a:lnTo>
                    <a:pt x="155" y="12"/>
                  </a:lnTo>
                  <a:lnTo>
                    <a:pt x="163" y="43"/>
                  </a:lnTo>
                  <a:lnTo>
                    <a:pt x="168" y="84"/>
                  </a:lnTo>
                  <a:lnTo>
                    <a:pt x="16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1" name="Freeform 80">
              <a:extLst>
                <a:ext uri="{FF2B5EF4-FFF2-40B4-BE49-F238E27FC236}">
                  <a16:creationId xmlns:a16="http://schemas.microsoft.com/office/drawing/2014/main" id="{2F001D4F-DBB3-46BE-AF34-67F1A9867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443"/>
              <a:ext cx="359" cy="767"/>
            </a:xfrm>
            <a:custGeom>
              <a:avLst/>
              <a:gdLst>
                <a:gd name="T0" fmla="*/ 350 w 359"/>
                <a:gd name="T1" fmla="*/ 304 h 767"/>
                <a:gd name="T2" fmla="*/ 332 w 359"/>
                <a:gd name="T3" fmla="*/ 211 h 767"/>
                <a:gd name="T4" fmla="*/ 314 w 359"/>
                <a:gd name="T5" fmla="*/ 157 h 767"/>
                <a:gd name="T6" fmla="*/ 298 w 359"/>
                <a:gd name="T7" fmla="*/ 131 h 767"/>
                <a:gd name="T8" fmla="*/ 264 w 359"/>
                <a:gd name="T9" fmla="*/ 61 h 767"/>
                <a:gd name="T10" fmla="*/ 243 w 359"/>
                <a:gd name="T11" fmla="*/ 38 h 767"/>
                <a:gd name="T12" fmla="*/ 272 w 359"/>
                <a:gd name="T13" fmla="*/ 130 h 767"/>
                <a:gd name="T14" fmla="*/ 300 w 359"/>
                <a:gd name="T15" fmla="*/ 175 h 767"/>
                <a:gd name="T16" fmla="*/ 291 w 359"/>
                <a:gd name="T17" fmla="*/ 182 h 767"/>
                <a:gd name="T18" fmla="*/ 264 w 359"/>
                <a:gd name="T19" fmla="*/ 189 h 767"/>
                <a:gd name="T20" fmla="*/ 246 w 359"/>
                <a:gd name="T21" fmla="*/ 192 h 767"/>
                <a:gd name="T22" fmla="*/ 263 w 359"/>
                <a:gd name="T23" fmla="*/ 274 h 767"/>
                <a:gd name="T24" fmla="*/ 278 w 359"/>
                <a:gd name="T25" fmla="*/ 311 h 767"/>
                <a:gd name="T26" fmla="*/ 297 w 359"/>
                <a:gd name="T27" fmla="*/ 316 h 767"/>
                <a:gd name="T28" fmla="*/ 309 w 359"/>
                <a:gd name="T29" fmla="*/ 321 h 767"/>
                <a:gd name="T30" fmla="*/ 314 w 359"/>
                <a:gd name="T31" fmla="*/ 320 h 767"/>
                <a:gd name="T32" fmla="*/ 309 w 359"/>
                <a:gd name="T33" fmla="*/ 312 h 767"/>
                <a:gd name="T34" fmla="*/ 295 w 359"/>
                <a:gd name="T35" fmla="*/ 307 h 767"/>
                <a:gd name="T36" fmla="*/ 282 w 359"/>
                <a:gd name="T37" fmla="*/ 303 h 767"/>
                <a:gd name="T38" fmla="*/ 267 w 359"/>
                <a:gd name="T39" fmla="*/ 229 h 767"/>
                <a:gd name="T40" fmla="*/ 273 w 359"/>
                <a:gd name="T41" fmla="*/ 198 h 767"/>
                <a:gd name="T42" fmla="*/ 297 w 359"/>
                <a:gd name="T43" fmla="*/ 193 h 767"/>
                <a:gd name="T44" fmla="*/ 309 w 359"/>
                <a:gd name="T45" fmla="*/ 191 h 767"/>
                <a:gd name="T46" fmla="*/ 319 w 359"/>
                <a:gd name="T47" fmla="*/ 240 h 767"/>
                <a:gd name="T48" fmla="*/ 336 w 359"/>
                <a:gd name="T49" fmla="*/ 332 h 767"/>
                <a:gd name="T50" fmla="*/ 337 w 359"/>
                <a:gd name="T51" fmla="*/ 376 h 767"/>
                <a:gd name="T52" fmla="*/ 309 w 359"/>
                <a:gd name="T53" fmla="*/ 387 h 767"/>
                <a:gd name="T54" fmla="*/ 266 w 359"/>
                <a:gd name="T55" fmla="*/ 397 h 767"/>
                <a:gd name="T56" fmla="*/ 220 w 359"/>
                <a:gd name="T57" fmla="*/ 406 h 767"/>
                <a:gd name="T58" fmla="*/ 184 w 359"/>
                <a:gd name="T59" fmla="*/ 411 h 767"/>
                <a:gd name="T60" fmla="*/ 169 w 359"/>
                <a:gd name="T61" fmla="*/ 413 h 767"/>
                <a:gd name="T62" fmla="*/ 143 w 359"/>
                <a:gd name="T63" fmla="*/ 427 h 767"/>
                <a:gd name="T64" fmla="*/ 97 w 359"/>
                <a:gd name="T65" fmla="*/ 441 h 767"/>
                <a:gd name="T66" fmla="*/ 42 w 359"/>
                <a:gd name="T67" fmla="*/ 445 h 767"/>
                <a:gd name="T68" fmla="*/ 16 w 359"/>
                <a:gd name="T69" fmla="*/ 445 h 767"/>
                <a:gd name="T70" fmla="*/ 0 w 359"/>
                <a:gd name="T71" fmla="*/ 446 h 767"/>
                <a:gd name="T72" fmla="*/ 28 w 359"/>
                <a:gd name="T73" fmla="*/ 459 h 767"/>
                <a:gd name="T74" fmla="*/ 77 w 359"/>
                <a:gd name="T75" fmla="*/ 461 h 767"/>
                <a:gd name="T76" fmla="*/ 102 w 359"/>
                <a:gd name="T77" fmla="*/ 458 h 767"/>
                <a:gd name="T78" fmla="*/ 83 w 359"/>
                <a:gd name="T79" fmla="*/ 580 h 767"/>
                <a:gd name="T80" fmla="*/ 67 w 359"/>
                <a:gd name="T81" fmla="*/ 724 h 767"/>
                <a:gd name="T82" fmla="*/ 67 w 359"/>
                <a:gd name="T83" fmla="*/ 767 h 767"/>
                <a:gd name="T84" fmla="*/ 91 w 359"/>
                <a:gd name="T85" fmla="*/ 681 h 767"/>
                <a:gd name="T86" fmla="*/ 124 w 359"/>
                <a:gd name="T87" fmla="*/ 455 h 767"/>
                <a:gd name="T88" fmla="*/ 146 w 359"/>
                <a:gd name="T89" fmla="*/ 446 h 767"/>
                <a:gd name="T90" fmla="*/ 165 w 359"/>
                <a:gd name="T91" fmla="*/ 435 h 767"/>
                <a:gd name="T92" fmla="*/ 204 w 359"/>
                <a:gd name="T93" fmla="*/ 421 h 767"/>
                <a:gd name="T94" fmla="*/ 264 w 359"/>
                <a:gd name="T95" fmla="*/ 416 h 767"/>
                <a:gd name="T96" fmla="*/ 302 w 359"/>
                <a:gd name="T97" fmla="*/ 413 h 767"/>
                <a:gd name="T98" fmla="*/ 294 w 359"/>
                <a:gd name="T99" fmla="*/ 538 h 767"/>
                <a:gd name="T100" fmla="*/ 291 w 359"/>
                <a:gd name="T101" fmla="*/ 619 h 767"/>
                <a:gd name="T102" fmla="*/ 284 w 359"/>
                <a:gd name="T103" fmla="*/ 691 h 767"/>
                <a:gd name="T104" fmla="*/ 266 w 359"/>
                <a:gd name="T105" fmla="*/ 757 h 767"/>
                <a:gd name="T106" fmla="*/ 282 w 359"/>
                <a:gd name="T107" fmla="*/ 758 h 767"/>
                <a:gd name="T108" fmla="*/ 299 w 359"/>
                <a:gd name="T109" fmla="*/ 713 h 767"/>
                <a:gd name="T110" fmla="*/ 307 w 359"/>
                <a:gd name="T111" fmla="*/ 601 h 767"/>
                <a:gd name="T112" fmla="*/ 319 w 359"/>
                <a:gd name="T113" fmla="*/ 444 h 767"/>
                <a:gd name="T114" fmla="*/ 348 w 359"/>
                <a:gd name="T115" fmla="*/ 393 h 767"/>
                <a:gd name="T116" fmla="*/ 359 w 359"/>
                <a:gd name="T117" fmla="*/ 370 h 767"/>
                <a:gd name="T118" fmla="*/ 356 w 359"/>
                <a:gd name="T119" fmla="*/ 345 h 7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9"/>
                <a:gd name="T181" fmla="*/ 0 h 767"/>
                <a:gd name="T182" fmla="*/ 359 w 359"/>
                <a:gd name="T183" fmla="*/ 767 h 7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9" h="767">
                  <a:moveTo>
                    <a:pt x="356" y="345"/>
                  </a:moveTo>
                  <a:lnTo>
                    <a:pt x="354" y="333"/>
                  </a:lnTo>
                  <a:lnTo>
                    <a:pt x="350" y="304"/>
                  </a:lnTo>
                  <a:lnTo>
                    <a:pt x="345" y="267"/>
                  </a:lnTo>
                  <a:lnTo>
                    <a:pt x="339" y="237"/>
                  </a:lnTo>
                  <a:lnTo>
                    <a:pt x="332" y="211"/>
                  </a:lnTo>
                  <a:lnTo>
                    <a:pt x="323" y="185"/>
                  </a:lnTo>
                  <a:lnTo>
                    <a:pt x="317" y="165"/>
                  </a:lnTo>
                  <a:lnTo>
                    <a:pt x="314" y="157"/>
                  </a:lnTo>
                  <a:lnTo>
                    <a:pt x="312" y="154"/>
                  </a:lnTo>
                  <a:lnTo>
                    <a:pt x="307" y="144"/>
                  </a:lnTo>
                  <a:lnTo>
                    <a:pt x="298" y="131"/>
                  </a:lnTo>
                  <a:lnTo>
                    <a:pt x="288" y="111"/>
                  </a:lnTo>
                  <a:lnTo>
                    <a:pt x="276" y="88"/>
                  </a:lnTo>
                  <a:lnTo>
                    <a:pt x="264" y="61"/>
                  </a:lnTo>
                  <a:lnTo>
                    <a:pt x="251" y="32"/>
                  </a:lnTo>
                  <a:lnTo>
                    <a:pt x="239" y="0"/>
                  </a:lnTo>
                  <a:lnTo>
                    <a:pt x="243" y="38"/>
                  </a:lnTo>
                  <a:lnTo>
                    <a:pt x="251" y="74"/>
                  </a:lnTo>
                  <a:lnTo>
                    <a:pt x="261" y="104"/>
                  </a:lnTo>
                  <a:lnTo>
                    <a:pt x="272" y="130"/>
                  </a:lnTo>
                  <a:lnTo>
                    <a:pt x="284" y="151"/>
                  </a:lnTo>
                  <a:lnTo>
                    <a:pt x="293" y="165"/>
                  </a:lnTo>
                  <a:lnTo>
                    <a:pt x="300" y="175"/>
                  </a:lnTo>
                  <a:lnTo>
                    <a:pt x="302" y="178"/>
                  </a:lnTo>
                  <a:lnTo>
                    <a:pt x="297" y="180"/>
                  </a:lnTo>
                  <a:lnTo>
                    <a:pt x="291" y="182"/>
                  </a:lnTo>
                  <a:lnTo>
                    <a:pt x="283" y="184"/>
                  </a:lnTo>
                  <a:lnTo>
                    <a:pt x="273" y="186"/>
                  </a:lnTo>
                  <a:lnTo>
                    <a:pt x="264" y="189"/>
                  </a:lnTo>
                  <a:lnTo>
                    <a:pt x="257" y="190"/>
                  </a:lnTo>
                  <a:lnTo>
                    <a:pt x="250" y="192"/>
                  </a:lnTo>
                  <a:lnTo>
                    <a:pt x="246" y="192"/>
                  </a:lnTo>
                  <a:lnTo>
                    <a:pt x="248" y="207"/>
                  </a:lnTo>
                  <a:lnTo>
                    <a:pt x="255" y="237"/>
                  </a:lnTo>
                  <a:lnTo>
                    <a:pt x="263" y="274"/>
                  </a:lnTo>
                  <a:lnTo>
                    <a:pt x="269" y="308"/>
                  </a:lnTo>
                  <a:lnTo>
                    <a:pt x="273" y="310"/>
                  </a:lnTo>
                  <a:lnTo>
                    <a:pt x="278" y="311"/>
                  </a:lnTo>
                  <a:lnTo>
                    <a:pt x="285" y="313"/>
                  </a:lnTo>
                  <a:lnTo>
                    <a:pt x="292" y="314"/>
                  </a:lnTo>
                  <a:lnTo>
                    <a:pt x="297" y="316"/>
                  </a:lnTo>
                  <a:lnTo>
                    <a:pt x="302" y="318"/>
                  </a:lnTo>
                  <a:lnTo>
                    <a:pt x="307" y="319"/>
                  </a:lnTo>
                  <a:lnTo>
                    <a:pt x="309" y="321"/>
                  </a:lnTo>
                  <a:lnTo>
                    <a:pt x="311" y="321"/>
                  </a:lnTo>
                  <a:lnTo>
                    <a:pt x="313" y="321"/>
                  </a:lnTo>
                  <a:lnTo>
                    <a:pt x="314" y="320"/>
                  </a:lnTo>
                  <a:lnTo>
                    <a:pt x="315" y="319"/>
                  </a:lnTo>
                  <a:lnTo>
                    <a:pt x="313" y="315"/>
                  </a:lnTo>
                  <a:lnTo>
                    <a:pt x="309" y="312"/>
                  </a:lnTo>
                  <a:lnTo>
                    <a:pt x="304" y="310"/>
                  </a:lnTo>
                  <a:lnTo>
                    <a:pt x="300" y="308"/>
                  </a:lnTo>
                  <a:lnTo>
                    <a:pt x="295" y="307"/>
                  </a:lnTo>
                  <a:lnTo>
                    <a:pt x="291" y="306"/>
                  </a:lnTo>
                  <a:lnTo>
                    <a:pt x="286" y="305"/>
                  </a:lnTo>
                  <a:lnTo>
                    <a:pt x="282" y="303"/>
                  </a:lnTo>
                  <a:lnTo>
                    <a:pt x="275" y="279"/>
                  </a:lnTo>
                  <a:lnTo>
                    <a:pt x="271" y="254"/>
                  </a:lnTo>
                  <a:lnTo>
                    <a:pt x="267" y="229"/>
                  </a:lnTo>
                  <a:lnTo>
                    <a:pt x="260" y="205"/>
                  </a:lnTo>
                  <a:lnTo>
                    <a:pt x="266" y="202"/>
                  </a:lnTo>
                  <a:lnTo>
                    <a:pt x="273" y="198"/>
                  </a:lnTo>
                  <a:lnTo>
                    <a:pt x="282" y="196"/>
                  </a:lnTo>
                  <a:lnTo>
                    <a:pt x="290" y="194"/>
                  </a:lnTo>
                  <a:lnTo>
                    <a:pt x="297" y="193"/>
                  </a:lnTo>
                  <a:lnTo>
                    <a:pt x="303" y="191"/>
                  </a:lnTo>
                  <a:lnTo>
                    <a:pt x="308" y="191"/>
                  </a:lnTo>
                  <a:lnTo>
                    <a:pt x="309" y="191"/>
                  </a:lnTo>
                  <a:lnTo>
                    <a:pt x="310" y="197"/>
                  </a:lnTo>
                  <a:lnTo>
                    <a:pt x="314" y="215"/>
                  </a:lnTo>
                  <a:lnTo>
                    <a:pt x="319" y="240"/>
                  </a:lnTo>
                  <a:lnTo>
                    <a:pt x="325" y="270"/>
                  </a:lnTo>
                  <a:lnTo>
                    <a:pt x="330" y="302"/>
                  </a:lnTo>
                  <a:lnTo>
                    <a:pt x="336" y="332"/>
                  </a:lnTo>
                  <a:lnTo>
                    <a:pt x="340" y="356"/>
                  </a:lnTo>
                  <a:lnTo>
                    <a:pt x="341" y="372"/>
                  </a:lnTo>
                  <a:lnTo>
                    <a:pt x="337" y="376"/>
                  </a:lnTo>
                  <a:lnTo>
                    <a:pt x="329" y="380"/>
                  </a:lnTo>
                  <a:lnTo>
                    <a:pt x="320" y="384"/>
                  </a:lnTo>
                  <a:lnTo>
                    <a:pt x="309" y="387"/>
                  </a:lnTo>
                  <a:lnTo>
                    <a:pt x="295" y="390"/>
                  </a:lnTo>
                  <a:lnTo>
                    <a:pt x="282" y="394"/>
                  </a:lnTo>
                  <a:lnTo>
                    <a:pt x="266" y="397"/>
                  </a:lnTo>
                  <a:lnTo>
                    <a:pt x="250" y="400"/>
                  </a:lnTo>
                  <a:lnTo>
                    <a:pt x="235" y="402"/>
                  </a:lnTo>
                  <a:lnTo>
                    <a:pt x="220" y="406"/>
                  </a:lnTo>
                  <a:lnTo>
                    <a:pt x="207" y="408"/>
                  </a:lnTo>
                  <a:lnTo>
                    <a:pt x="194" y="410"/>
                  </a:lnTo>
                  <a:lnTo>
                    <a:pt x="184" y="411"/>
                  </a:lnTo>
                  <a:lnTo>
                    <a:pt x="177" y="412"/>
                  </a:lnTo>
                  <a:lnTo>
                    <a:pt x="171" y="413"/>
                  </a:lnTo>
                  <a:lnTo>
                    <a:pt x="169" y="413"/>
                  </a:lnTo>
                  <a:lnTo>
                    <a:pt x="162" y="417"/>
                  </a:lnTo>
                  <a:lnTo>
                    <a:pt x="154" y="422"/>
                  </a:lnTo>
                  <a:lnTo>
                    <a:pt x="143" y="427"/>
                  </a:lnTo>
                  <a:lnTo>
                    <a:pt x="131" y="432"/>
                  </a:lnTo>
                  <a:lnTo>
                    <a:pt x="115" y="437"/>
                  </a:lnTo>
                  <a:lnTo>
                    <a:pt x="97" y="441"/>
                  </a:lnTo>
                  <a:lnTo>
                    <a:pt x="76" y="444"/>
                  </a:lnTo>
                  <a:lnTo>
                    <a:pt x="50" y="445"/>
                  </a:lnTo>
                  <a:lnTo>
                    <a:pt x="42" y="445"/>
                  </a:lnTo>
                  <a:lnTo>
                    <a:pt x="33" y="445"/>
                  </a:lnTo>
                  <a:lnTo>
                    <a:pt x="25" y="445"/>
                  </a:lnTo>
                  <a:lnTo>
                    <a:pt x="16" y="445"/>
                  </a:lnTo>
                  <a:lnTo>
                    <a:pt x="9" y="445"/>
                  </a:lnTo>
                  <a:lnTo>
                    <a:pt x="4" y="446"/>
                  </a:lnTo>
                  <a:lnTo>
                    <a:pt x="0" y="446"/>
                  </a:lnTo>
                  <a:lnTo>
                    <a:pt x="0" y="447"/>
                  </a:lnTo>
                  <a:lnTo>
                    <a:pt x="12" y="455"/>
                  </a:lnTo>
                  <a:lnTo>
                    <a:pt x="28" y="459"/>
                  </a:lnTo>
                  <a:lnTo>
                    <a:pt x="44" y="461"/>
                  </a:lnTo>
                  <a:lnTo>
                    <a:pt x="61" y="461"/>
                  </a:lnTo>
                  <a:lnTo>
                    <a:pt x="77" y="461"/>
                  </a:lnTo>
                  <a:lnTo>
                    <a:pt x="89" y="460"/>
                  </a:lnTo>
                  <a:lnTo>
                    <a:pt x="98" y="458"/>
                  </a:lnTo>
                  <a:lnTo>
                    <a:pt x="102" y="458"/>
                  </a:lnTo>
                  <a:lnTo>
                    <a:pt x="96" y="486"/>
                  </a:lnTo>
                  <a:lnTo>
                    <a:pt x="89" y="535"/>
                  </a:lnTo>
                  <a:lnTo>
                    <a:pt x="83" y="580"/>
                  </a:lnTo>
                  <a:lnTo>
                    <a:pt x="80" y="601"/>
                  </a:lnTo>
                  <a:lnTo>
                    <a:pt x="69" y="716"/>
                  </a:lnTo>
                  <a:lnTo>
                    <a:pt x="67" y="724"/>
                  </a:lnTo>
                  <a:lnTo>
                    <a:pt x="65" y="743"/>
                  </a:lnTo>
                  <a:lnTo>
                    <a:pt x="64" y="761"/>
                  </a:lnTo>
                  <a:lnTo>
                    <a:pt x="67" y="767"/>
                  </a:lnTo>
                  <a:lnTo>
                    <a:pt x="72" y="750"/>
                  </a:lnTo>
                  <a:lnTo>
                    <a:pt x="82" y="719"/>
                  </a:lnTo>
                  <a:lnTo>
                    <a:pt x="91" y="681"/>
                  </a:lnTo>
                  <a:lnTo>
                    <a:pt x="97" y="647"/>
                  </a:lnTo>
                  <a:lnTo>
                    <a:pt x="117" y="457"/>
                  </a:lnTo>
                  <a:lnTo>
                    <a:pt x="124" y="455"/>
                  </a:lnTo>
                  <a:lnTo>
                    <a:pt x="132" y="452"/>
                  </a:lnTo>
                  <a:lnTo>
                    <a:pt x="139" y="449"/>
                  </a:lnTo>
                  <a:lnTo>
                    <a:pt x="146" y="446"/>
                  </a:lnTo>
                  <a:lnTo>
                    <a:pt x="153" y="442"/>
                  </a:lnTo>
                  <a:lnTo>
                    <a:pt x="159" y="439"/>
                  </a:lnTo>
                  <a:lnTo>
                    <a:pt x="165" y="435"/>
                  </a:lnTo>
                  <a:lnTo>
                    <a:pt x="171" y="432"/>
                  </a:lnTo>
                  <a:lnTo>
                    <a:pt x="185" y="425"/>
                  </a:lnTo>
                  <a:lnTo>
                    <a:pt x="204" y="421"/>
                  </a:lnTo>
                  <a:lnTo>
                    <a:pt x="223" y="419"/>
                  </a:lnTo>
                  <a:lnTo>
                    <a:pt x="244" y="417"/>
                  </a:lnTo>
                  <a:lnTo>
                    <a:pt x="264" y="416"/>
                  </a:lnTo>
                  <a:lnTo>
                    <a:pt x="282" y="415"/>
                  </a:lnTo>
                  <a:lnTo>
                    <a:pt x="295" y="414"/>
                  </a:lnTo>
                  <a:lnTo>
                    <a:pt x="302" y="413"/>
                  </a:lnTo>
                  <a:lnTo>
                    <a:pt x="301" y="447"/>
                  </a:lnTo>
                  <a:lnTo>
                    <a:pt x="297" y="495"/>
                  </a:lnTo>
                  <a:lnTo>
                    <a:pt x="294" y="538"/>
                  </a:lnTo>
                  <a:lnTo>
                    <a:pt x="292" y="557"/>
                  </a:lnTo>
                  <a:lnTo>
                    <a:pt x="292" y="588"/>
                  </a:lnTo>
                  <a:lnTo>
                    <a:pt x="291" y="619"/>
                  </a:lnTo>
                  <a:lnTo>
                    <a:pt x="289" y="650"/>
                  </a:lnTo>
                  <a:lnTo>
                    <a:pt x="287" y="680"/>
                  </a:lnTo>
                  <a:lnTo>
                    <a:pt x="284" y="691"/>
                  </a:lnTo>
                  <a:lnTo>
                    <a:pt x="276" y="716"/>
                  </a:lnTo>
                  <a:lnTo>
                    <a:pt x="269" y="742"/>
                  </a:lnTo>
                  <a:lnTo>
                    <a:pt x="266" y="757"/>
                  </a:lnTo>
                  <a:lnTo>
                    <a:pt x="270" y="760"/>
                  </a:lnTo>
                  <a:lnTo>
                    <a:pt x="275" y="760"/>
                  </a:lnTo>
                  <a:lnTo>
                    <a:pt x="282" y="758"/>
                  </a:lnTo>
                  <a:lnTo>
                    <a:pt x="286" y="755"/>
                  </a:lnTo>
                  <a:lnTo>
                    <a:pt x="293" y="735"/>
                  </a:lnTo>
                  <a:lnTo>
                    <a:pt x="299" y="713"/>
                  </a:lnTo>
                  <a:lnTo>
                    <a:pt x="304" y="690"/>
                  </a:lnTo>
                  <a:lnTo>
                    <a:pt x="307" y="667"/>
                  </a:lnTo>
                  <a:lnTo>
                    <a:pt x="307" y="601"/>
                  </a:lnTo>
                  <a:lnTo>
                    <a:pt x="309" y="574"/>
                  </a:lnTo>
                  <a:lnTo>
                    <a:pt x="314" y="512"/>
                  </a:lnTo>
                  <a:lnTo>
                    <a:pt x="319" y="444"/>
                  </a:lnTo>
                  <a:lnTo>
                    <a:pt x="320" y="404"/>
                  </a:lnTo>
                  <a:lnTo>
                    <a:pt x="337" y="399"/>
                  </a:lnTo>
                  <a:lnTo>
                    <a:pt x="348" y="393"/>
                  </a:lnTo>
                  <a:lnTo>
                    <a:pt x="355" y="387"/>
                  </a:lnTo>
                  <a:lnTo>
                    <a:pt x="359" y="379"/>
                  </a:lnTo>
                  <a:lnTo>
                    <a:pt x="359" y="370"/>
                  </a:lnTo>
                  <a:lnTo>
                    <a:pt x="358" y="361"/>
                  </a:lnTo>
                  <a:lnTo>
                    <a:pt x="356" y="353"/>
                  </a:lnTo>
                  <a:lnTo>
                    <a:pt x="356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2" name="Freeform 81">
              <a:extLst>
                <a:ext uri="{FF2B5EF4-FFF2-40B4-BE49-F238E27FC236}">
                  <a16:creationId xmlns:a16="http://schemas.microsoft.com/office/drawing/2014/main" id="{56B05B27-D0FD-44FD-B853-C3EC9934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547"/>
              <a:ext cx="157" cy="940"/>
            </a:xfrm>
            <a:custGeom>
              <a:avLst/>
              <a:gdLst>
                <a:gd name="T0" fmla="*/ 126 w 157"/>
                <a:gd name="T1" fmla="*/ 625 h 940"/>
                <a:gd name="T2" fmla="*/ 98 w 157"/>
                <a:gd name="T3" fmla="*/ 618 h 940"/>
                <a:gd name="T4" fmla="*/ 68 w 157"/>
                <a:gd name="T5" fmla="*/ 612 h 940"/>
                <a:gd name="T6" fmla="*/ 39 w 157"/>
                <a:gd name="T7" fmla="*/ 611 h 940"/>
                <a:gd name="T8" fmla="*/ 30 w 157"/>
                <a:gd name="T9" fmla="*/ 537 h 940"/>
                <a:gd name="T10" fmla="*/ 40 w 157"/>
                <a:gd name="T11" fmla="*/ 284 h 940"/>
                <a:gd name="T12" fmla="*/ 43 w 157"/>
                <a:gd name="T13" fmla="*/ 195 h 940"/>
                <a:gd name="T14" fmla="*/ 54 w 157"/>
                <a:gd name="T15" fmla="*/ 122 h 940"/>
                <a:gd name="T16" fmla="*/ 70 w 157"/>
                <a:gd name="T17" fmla="*/ 54 h 940"/>
                <a:gd name="T18" fmla="*/ 84 w 157"/>
                <a:gd name="T19" fmla="*/ 9 h 940"/>
                <a:gd name="T20" fmla="*/ 70 w 157"/>
                <a:gd name="T21" fmla="*/ 22 h 940"/>
                <a:gd name="T22" fmla="*/ 46 w 157"/>
                <a:gd name="T23" fmla="*/ 76 h 940"/>
                <a:gd name="T24" fmla="*/ 31 w 157"/>
                <a:gd name="T25" fmla="*/ 133 h 940"/>
                <a:gd name="T26" fmla="*/ 22 w 157"/>
                <a:gd name="T27" fmla="*/ 183 h 940"/>
                <a:gd name="T28" fmla="*/ 14 w 157"/>
                <a:gd name="T29" fmla="*/ 433 h 940"/>
                <a:gd name="T30" fmla="*/ 14 w 157"/>
                <a:gd name="T31" fmla="*/ 433 h 940"/>
                <a:gd name="T32" fmla="*/ 14 w 157"/>
                <a:gd name="T33" fmla="*/ 434 h 940"/>
                <a:gd name="T34" fmla="*/ 6 w 157"/>
                <a:gd name="T35" fmla="*/ 573 h 940"/>
                <a:gd name="T36" fmla="*/ 0 w 157"/>
                <a:gd name="T37" fmla="*/ 628 h 940"/>
                <a:gd name="T38" fmla="*/ 14 w 157"/>
                <a:gd name="T39" fmla="*/ 630 h 940"/>
                <a:gd name="T40" fmla="*/ 28 w 157"/>
                <a:gd name="T41" fmla="*/ 632 h 940"/>
                <a:gd name="T42" fmla="*/ 41 w 157"/>
                <a:gd name="T43" fmla="*/ 633 h 940"/>
                <a:gd name="T44" fmla="*/ 57 w 157"/>
                <a:gd name="T45" fmla="*/ 635 h 940"/>
                <a:gd name="T46" fmla="*/ 61 w 157"/>
                <a:gd name="T47" fmla="*/ 679 h 940"/>
                <a:gd name="T48" fmla="*/ 66 w 157"/>
                <a:gd name="T49" fmla="*/ 716 h 940"/>
                <a:gd name="T50" fmla="*/ 73 w 157"/>
                <a:gd name="T51" fmla="*/ 763 h 940"/>
                <a:gd name="T52" fmla="*/ 88 w 157"/>
                <a:gd name="T53" fmla="*/ 832 h 940"/>
                <a:gd name="T54" fmla="*/ 105 w 157"/>
                <a:gd name="T55" fmla="*/ 899 h 940"/>
                <a:gd name="T56" fmla="*/ 116 w 157"/>
                <a:gd name="T57" fmla="*/ 935 h 940"/>
                <a:gd name="T58" fmla="*/ 122 w 157"/>
                <a:gd name="T59" fmla="*/ 939 h 940"/>
                <a:gd name="T60" fmla="*/ 127 w 157"/>
                <a:gd name="T61" fmla="*/ 940 h 940"/>
                <a:gd name="T62" fmla="*/ 101 w 157"/>
                <a:gd name="T63" fmla="*/ 813 h 940"/>
                <a:gd name="T64" fmla="*/ 87 w 157"/>
                <a:gd name="T65" fmla="*/ 730 h 940"/>
                <a:gd name="T66" fmla="*/ 82 w 157"/>
                <a:gd name="T67" fmla="*/ 685 h 940"/>
                <a:gd name="T68" fmla="*/ 81 w 157"/>
                <a:gd name="T69" fmla="*/ 665 h 940"/>
                <a:gd name="T70" fmla="*/ 84 w 157"/>
                <a:gd name="T71" fmla="*/ 645 h 940"/>
                <a:gd name="T72" fmla="*/ 86 w 157"/>
                <a:gd name="T73" fmla="*/ 636 h 940"/>
                <a:gd name="T74" fmla="*/ 101 w 157"/>
                <a:gd name="T75" fmla="*/ 639 h 940"/>
                <a:gd name="T76" fmla="*/ 121 w 157"/>
                <a:gd name="T77" fmla="*/ 641 h 940"/>
                <a:gd name="T78" fmla="*/ 140 w 157"/>
                <a:gd name="T79" fmla="*/ 641 h 940"/>
                <a:gd name="T80" fmla="*/ 157 w 157"/>
                <a:gd name="T81" fmla="*/ 640 h 940"/>
                <a:gd name="T82" fmla="*/ 151 w 157"/>
                <a:gd name="T83" fmla="*/ 634 h 940"/>
                <a:gd name="T84" fmla="*/ 140 w 157"/>
                <a:gd name="T85" fmla="*/ 628 h 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940"/>
                <a:gd name="T131" fmla="*/ 157 w 157"/>
                <a:gd name="T132" fmla="*/ 940 h 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940">
                  <a:moveTo>
                    <a:pt x="140" y="628"/>
                  </a:moveTo>
                  <a:lnTo>
                    <a:pt x="126" y="625"/>
                  </a:lnTo>
                  <a:lnTo>
                    <a:pt x="113" y="622"/>
                  </a:lnTo>
                  <a:lnTo>
                    <a:pt x="98" y="618"/>
                  </a:lnTo>
                  <a:lnTo>
                    <a:pt x="84" y="615"/>
                  </a:lnTo>
                  <a:lnTo>
                    <a:pt x="68" y="612"/>
                  </a:lnTo>
                  <a:lnTo>
                    <a:pt x="54" y="610"/>
                  </a:lnTo>
                  <a:lnTo>
                    <a:pt x="39" y="611"/>
                  </a:lnTo>
                  <a:lnTo>
                    <a:pt x="24" y="614"/>
                  </a:lnTo>
                  <a:lnTo>
                    <a:pt x="30" y="537"/>
                  </a:lnTo>
                  <a:lnTo>
                    <a:pt x="35" y="407"/>
                  </a:lnTo>
                  <a:lnTo>
                    <a:pt x="40" y="284"/>
                  </a:lnTo>
                  <a:lnTo>
                    <a:pt x="42" y="230"/>
                  </a:lnTo>
                  <a:lnTo>
                    <a:pt x="43" y="195"/>
                  </a:lnTo>
                  <a:lnTo>
                    <a:pt x="47" y="158"/>
                  </a:lnTo>
                  <a:lnTo>
                    <a:pt x="54" y="122"/>
                  </a:lnTo>
                  <a:lnTo>
                    <a:pt x="62" y="86"/>
                  </a:lnTo>
                  <a:lnTo>
                    <a:pt x="70" y="54"/>
                  </a:lnTo>
                  <a:lnTo>
                    <a:pt x="79" y="28"/>
                  </a:lnTo>
                  <a:lnTo>
                    <a:pt x="84" y="9"/>
                  </a:lnTo>
                  <a:lnTo>
                    <a:pt x="87" y="0"/>
                  </a:lnTo>
                  <a:lnTo>
                    <a:pt x="70" y="22"/>
                  </a:lnTo>
                  <a:lnTo>
                    <a:pt x="57" y="48"/>
                  </a:lnTo>
                  <a:lnTo>
                    <a:pt x="46" y="76"/>
                  </a:lnTo>
                  <a:lnTo>
                    <a:pt x="37" y="105"/>
                  </a:lnTo>
                  <a:lnTo>
                    <a:pt x="31" y="133"/>
                  </a:lnTo>
                  <a:lnTo>
                    <a:pt x="26" y="159"/>
                  </a:lnTo>
                  <a:lnTo>
                    <a:pt x="22" y="183"/>
                  </a:lnTo>
                  <a:lnTo>
                    <a:pt x="21" y="201"/>
                  </a:lnTo>
                  <a:lnTo>
                    <a:pt x="14" y="433"/>
                  </a:lnTo>
                  <a:lnTo>
                    <a:pt x="14" y="434"/>
                  </a:lnTo>
                  <a:lnTo>
                    <a:pt x="11" y="512"/>
                  </a:lnTo>
                  <a:lnTo>
                    <a:pt x="6" y="573"/>
                  </a:lnTo>
                  <a:lnTo>
                    <a:pt x="2" y="614"/>
                  </a:lnTo>
                  <a:lnTo>
                    <a:pt x="0" y="628"/>
                  </a:lnTo>
                  <a:lnTo>
                    <a:pt x="7" y="630"/>
                  </a:lnTo>
                  <a:lnTo>
                    <a:pt x="14" y="630"/>
                  </a:lnTo>
                  <a:lnTo>
                    <a:pt x="21" y="631"/>
                  </a:lnTo>
                  <a:lnTo>
                    <a:pt x="28" y="632"/>
                  </a:lnTo>
                  <a:lnTo>
                    <a:pt x="35" y="633"/>
                  </a:lnTo>
                  <a:lnTo>
                    <a:pt x="41" y="633"/>
                  </a:lnTo>
                  <a:lnTo>
                    <a:pt x="48" y="634"/>
                  </a:lnTo>
                  <a:lnTo>
                    <a:pt x="57" y="635"/>
                  </a:lnTo>
                  <a:lnTo>
                    <a:pt x="58" y="651"/>
                  </a:lnTo>
                  <a:lnTo>
                    <a:pt x="61" y="679"/>
                  </a:lnTo>
                  <a:lnTo>
                    <a:pt x="64" y="704"/>
                  </a:lnTo>
                  <a:lnTo>
                    <a:pt x="66" y="716"/>
                  </a:lnTo>
                  <a:lnTo>
                    <a:pt x="68" y="735"/>
                  </a:lnTo>
                  <a:lnTo>
                    <a:pt x="73" y="763"/>
                  </a:lnTo>
                  <a:lnTo>
                    <a:pt x="81" y="797"/>
                  </a:lnTo>
                  <a:lnTo>
                    <a:pt x="88" y="832"/>
                  </a:lnTo>
                  <a:lnTo>
                    <a:pt x="97" y="868"/>
                  </a:lnTo>
                  <a:lnTo>
                    <a:pt x="105" y="899"/>
                  </a:lnTo>
                  <a:lnTo>
                    <a:pt x="112" y="922"/>
                  </a:lnTo>
                  <a:lnTo>
                    <a:pt x="116" y="935"/>
                  </a:lnTo>
                  <a:lnTo>
                    <a:pt x="119" y="936"/>
                  </a:lnTo>
                  <a:lnTo>
                    <a:pt x="122" y="939"/>
                  </a:lnTo>
                  <a:lnTo>
                    <a:pt x="125" y="940"/>
                  </a:lnTo>
                  <a:lnTo>
                    <a:pt x="127" y="940"/>
                  </a:lnTo>
                  <a:lnTo>
                    <a:pt x="113" y="870"/>
                  </a:lnTo>
                  <a:lnTo>
                    <a:pt x="101" y="813"/>
                  </a:lnTo>
                  <a:lnTo>
                    <a:pt x="93" y="767"/>
                  </a:lnTo>
                  <a:lnTo>
                    <a:pt x="87" y="730"/>
                  </a:lnTo>
                  <a:lnTo>
                    <a:pt x="84" y="704"/>
                  </a:lnTo>
                  <a:lnTo>
                    <a:pt x="82" y="685"/>
                  </a:lnTo>
                  <a:lnTo>
                    <a:pt x="81" y="672"/>
                  </a:lnTo>
                  <a:lnTo>
                    <a:pt x="81" y="665"/>
                  </a:lnTo>
                  <a:lnTo>
                    <a:pt x="82" y="654"/>
                  </a:lnTo>
                  <a:lnTo>
                    <a:pt x="84" y="645"/>
                  </a:lnTo>
                  <a:lnTo>
                    <a:pt x="85" y="638"/>
                  </a:lnTo>
                  <a:lnTo>
                    <a:pt x="86" y="636"/>
                  </a:lnTo>
                  <a:lnTo>
                    <a:pt x="93" y="638"/>
                  </a:lnTo>
                  <a:lnTo>
                    <a:pt x="101" y="639"/>
                  </a:lnTo>
                  <a:lnTo>
                    <a:pt x="111" y="640"/>
                  </a:lnTo>
                  <a:lnTo>
                    <a:pt x="121" y="641"/>
                  </a:lnTo>
                  <a:lnTo>
                    <a:pt x="131" y="641"/>
                  </a:lnTo>
                  <a:lnTo>
                    <a:pt x="140" y="641"/>
                  </a:lnTo>
                  <a:lnTo>
                    <a:pt x="149" y="641"/>
                  </a:lnTo>
                  <a:lnTo>
                    <a:pt x="157" y="640"/>
                  </a:lnTo>
                  <a:lnTo>
                    <a:pt x="156" y="637"/>
                  </a:lnTo>
                  <a:lnTo>
                    <a:pt x="151" y="634"/>
                  </a:lnTo>
                  <a:lnTo>
                    <a:pt x="145" y="630"/>
                  </a:lnTo>
                  <a:lnTo>
                    <a:pt x="140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3" name="Freeform 82">
              <a:extLst>
                <a:ext uri="{FF2B5EF4-FFF2-40B4-BE49-F238E27FC236}">
                  <a16:creationId xmlns:a16="http://schemas.microsoft.com/office/drawing/2014/main" id="{BBEA96BF-3D3C-4581-8830-D2CC5975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957"/>
              <a:ext cx="185" cy="609"/>
            </a:xfrm>
            <a:custGeom>
              <a:avLst/>
              <a:gdLst>
                <a:gd name="T0" fmla="*/ 34 w 185"/>
                <a:gd name="T1" fmla="*/ 48 h 609"/>
                <a:gd name="T2" fmla="*/ 43 w 185"/>
                <a:gd name="T3" fmla="*/ 148 h 609"/>
                <a:gd name="T4" fmla="*/ 57 w 185"/>
                <a:gd name="T5" fmla="*/ 244 h 609"/>
                <a:gd name="T6" fmla="*/ 56 w 185"/>
                <a:gd name="T7" fmla="*/ 256 h 609"/>
                <a:gd name="T8" fmla="*/ 53 w 185"/>
                <a:gd name="T9" fmla="*/ 267 h 609"/>
                <a:gd name="T10" fmla="*/ 40 w 185"/>
                <a:gd name="T11" fmla="*/ 241 h 609"/>
                <a:gd name="T12" fmla="*/ 30 w 185"/>
                <a:gd name="T13" fmla="*/ 218 h 609"/>
                <a:gd name="T14" fmla="*/ 24 w 185"/>
                <a:gd name="T15" fmla="*/ 345 h 609"/>
                <a:gd name="T16" fmla="*/ 31 w 185"/>
                <a:gd name="T17" fmla="*/ 520 h 609"/>
                <a:gd name="T18" fmla="*/ 39 w 185"/>
                <a:gd name="T19" fmla="*/ 576 h 609"/>
                <a:gd name="T20" fmla="*/ 49 w 185"/>
                <a:gd name="T21" fmla="*/ 583 h 609"/>
                <a:gd name="T22" fmla="*/ 61 w 185"/>
                <a:gd name="T23" fmla="*/ 587 h 609"/>
                <a:gd name="T24" fmla="*/ 74 w 185"/>
                <a:gd name="T25" fmla="*/ 589 h 609"/>
                <a:gd name="T26" fmla="*/ 90 w 185"/>
                <a:gd name="T27" fmla="*/ 591 h 609"/>
                <a:gd name="T28" fmla="*/ 106 w 185"/>
                <a:gd name="T29" fmla="*/ 589 h 609"/>
                <a:gd name="T30" fmla="*/ 123 w 185"/>
                <a:gd name="T31" fmla="*/ 585 h 609"/>
                <a:gd name="T32" fmla="*/ 139 w 185"/>
                <a:gd name="T33" fmla="*/ 579 h 609"/>
                <a:gd name="T34" fmla="*/ 150 w 185"/>
                <a:gd name="T35" fmla="*/ 529 h 609"/>
                <a:gd name="T36" fmla="*/ 167 w 185"/>
                <a:gd name="T37" fmla="*/ 320 h 609"/>
                <a:gd name="T38" fmla="*/ 179 w 185"/>
                <a:gd name="T39" fmla="*/ 285 h 609"/>
                <a:gd name="T40" fmla="*/ 185 w 185"/>
                <a:gd name="T41" fmla="*/ 305 h 609"/>
                <a:gd name="T42" fmla="*/ 170 w 185"/>
                <a:gd name="T43" fmla="*/ 571 h 609"/>
                <a:gd name="T44" fmla="*/ 154 w 185"/>
                <a:gd name="T45" fmla="*/ 586 h 609"/>
                <a:gd name="T46" fmla="*/ 132 w 185"/>
                <a:gd name="T47" fmla="*/ 597 h 609"/>
                <a:gd name="T48" fmla="*/ 115 w 185"/>
                <a:gd name="T49" fmla="*/ 605 h 609"/>
                <a:gd name="T50" fmla="*/ 106 w 185"/>
                <a:gd name="T51" fmla="*/ 608 h 609"/>
                <a:gd name="T52" fmla="*/ 82 w 185"/>
                <a:gd name="T53" fmla="*/ 607 h 609"/>
                <a:gd name="T54" fmla="*/ 49 w 185"/>
                <a:gd name="T55" fmla="*/ 596 h 609"/>
                <a:gd name="T56" fmla="*/ 21 w 185"/>
                <a:gd name="T57" fmla="*/ 583 h 609"/>
                <a:gd name="T58" fmla="*/ 12 w 185"/>
                <a:gd name="T59" fmla="*/ 577 h 609"/>
                <a:gd name="T60" fmla="*/ 3 w 185"/>
                <a:gd name="T61" fmla="*/ 531 h 609"/>
                <a:gd name="T62" fmla="*/ 2 w 185"/>
                <a:gd name="T63" fmla="*/ 485 h 609"/>
                <a:gd name="T64" fmla="*/ 0 w 185"/>
                <a:gd name="T65" fmla="*/ 362 h 609"/>
                <a:gd name="T66" fmla="*/ 11 w 185"/>
                <a:gd name="T67" fmla="*/ 211 h 609"/>
                <a:gd name="T68" fmla="*/ 16 w 185"/>
                <a:gd name="T69" fmla="*/ 187 h 609"/>
                <a:gd name="T70" fmla="*/ 22 w 185"/>
                <a:gd name="T71" fmla="*/ 158 h 609"/>
                <a:gd name="T72" fmla="*/ 26 w 185"/>
                <a:gd name="T73" fmla="*/ 23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09"/>
                <a:gd name="T113" fmla="*/ 185 w 185"/>
                <a:gd name="T114" fmla="*/ 609 h 6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09">
                  <a:moveTo>
                    <a:pt x="26" y="23"/>
                  </a:moveTo>
                  <a:lnTo>
                    <a:pt x="34" y="48"/>
                  </a:lnTo>
                  <a:lnTo>
                    <a:pt x="40" y="98"/>
                  </a:lnTo>
                  <a:lnTo>
                    <a:pt x="43" y="148"/>
                  </a:lnTo>
                  <a:lnTo>
                    <a:pt x="45" y="173"/>
                  </a:lnTo>
                  <a:lnTo>
                    <a:pt x="57" y="244"/>
                  </a:lnTo>
                  <a:lnTo>
                    <a:pt x="56" y="251"/>
                  </a:lnTo>
                  <a:lnTo>
                    <a:pt x="56" y="256"/>
                  </a:lnTo>
                  <a:lnTo>
                    <a:pt x="55" y="262"/>
                  </a:lnTo>
                  <a:lnTo>
                    <a:pt x="53" y="267"/>
                  </a:lnTo>
                  <a:lnTo>
                    <a:pt x="47" y="258"/>
                  </a:lnTo>
                  <a:lnTo>
                    <a:pt x="40" y="241"/>
                  </a:lnTo>
                  <a:lnTo>
                    <a:pt x="34" y="226"/>
                  </a:lnTo>
                  <a:lnTo>
                    <a:pt x="30" y="218"/>
                  </a:lnTo>
                  <a:lnTo>
                    <a:pt x="23" y="307"/>
                  </a:lnTo>
                  <a:lnTo>
                    <a:pt x="24" y="345"/>
                  </a:lnTo>
                  <a:lnTo>
                    <a:pt x="28" y="431"/>
                  </a:lnTo>
                  <a:lnTo>
                    <a:pt x="31" y="520"/>
                  </a:lnTo>
                  <a:lnTo>
                    <a:pt x="35" y="571"/>
                  </a:lnTo>
                  <a:lnTo>
                    <a:pt x="39" y="576"/>
                  </a:lnTo>
                  <a:lnTo>
                    <a:pt x="44" y="580"/>
                  </a:lnTo>
                  <a:lnTo>
                    <a:pt x="49" y="583"/>
                  </a:lnTo>
                  <a:lnTo>
                    <a:pt x="54" y="585"/>
                  </a:lnTo>
                  <a:lnTo>
                    <a:pt x="61" y="587"/>
                  </a:lnTo>
                  <a:lnTo>
                    <a:pt x="67" y="589"/>
                  </a:lnTo>
                  <a:lnTo>
                    <a:pt x="74" y="589"/>
                  </a:lnTo>
                  <a:lnTo>
                    <a:pt x="80" y="590"/>
                  </a:lnTo>
                  <a:lnTo>
                    <a:pt x="90" y="591"/>
                  </a:lnTo>
                  <a:lnTo>
                    <a:pt x="98" y="590"/>
                  </a:lnTo>
                  <a:lnTo>
                    <a:pt x="106" y="589"/>
                  </a:lnTo>
                  <a:lnTo>
                    <a:pt x="115" y="587"/>
                  </a:lnTo>
                  <a:lnTo>
                    <a:pt x="123" y="585"/>
                  </a:lnTo>
                  <a:lnTo>
                    <a:pt x="131" y="582"/>
                  </a:lnTo>
                  <a:lnTo>
                    <a:pt x="139" y="579"/>
                  </a:lnTo>
                  <a:lnTo>
                    <a:pt x="147" y="576"/>
                  </a:lnTo>
                  <a:lnTo>
                    <a:pt x="150" y="529"/>
                  </a:lnTo>
                  <a:lnTo>
                    <a:pt x="158" y="425"/>
                  </a:lnTo>
                  <a:lnTo>
                    <a:pt x="167" y="320"/>
                  </a:lnTo>
                  <a:lnTo>
                    <a:pt x="171" y="274"/>
                  </a:lnTo>
                  <a:lnTo>
                    <a:pt x="179" y="285"/>
                  </a:lnTo>
                  <a:lnTo>
                    <a:pt x="183" y="297"/>
                  </a:lnTo>
                  <a:lnTo>
                    <a:pt x="185" y="305"/>
                  </a:lnTo>
                  <a:lnTo>
                    <a:pt x="185" y="308"/>
                  </a:lnTo>
                  <a:lnTo>
                    <a:pt x="170" y="571"/>
                  </a:lnTo>
                  <a:lnTo>
                    <a:pt x="163" y="579"/>
                  </a:lnTo>
                  <a:lnTo>
                    <a:pt x="154" y="586"/>
                  </a:lnTo>
                  <a:lnTo>
                    <a:pt x="144" y="592"/>
                  </a:lnTo>
                  <a:lnTo>
                    <a:pt x="132" y="597"/>
                  </a:lnTo>
                  <a:lnTo>
                    <a:pt x="123" y="602"/>
                  </a:lnTo>
                  <a:lnTo>
                    <a:pt x="115" y="605"/>
                  </a:lnTo>
                  <a:lnTo>
                    <a:pt x="108" y="607"/>
                  </a:lnTo>
                  <a:lnTo>
                    <a:pt x="106" y="608"/>
                  </a:lnTo>
                  <a:lnTo>
                    <a:pt x="96" y="609"/>
                  </a:lnTo>
                  <a:lnTo>
                    <a:pt x="82" y="607"/>
                  </a:lnTo>
                  <a:lnTo>
                    <a:pt x="66" y="603"/>
                  </a:lnTo>
                  <a:lnTo>
                    <a:pt x="49" y="596"/>
                  </a:lnTo>
                  <a:lnTo>
                    <a:pt x="34" y="589"/>
                  </a:lnTo>
                  <a:lnTo>
                    <a:pt x="21" y="583"/>
                  </a:lnTo>
                  <a:lnTo>
                    <a:pt x="13" y="579"/>
                  </a:lnTo>
                  <a:lnTo>
                    <a:pt x="12" y="577"/>
                  </a:lnTo>
                  <a:lnTo>
                    <a:pt x="6" y="562"/>
                  </a:lnTo>
                  <a:lnTo>
                    <a:pt x="3" y="531"/>
                  </a:lnTo>
                  <a:lnTo>
                    <a:pt x="2" y="500"/>
                  </a:lnTo>
                  <a:lnTo>
                    <a:pt x="2" y="485"/>
                  </a:lnTo>
                  <a:lnTo>
                    <a:pt x="1" y="447"/>
                  </a:lnTo>
                  <a:lnTo>
                    <a:pt x="0" y="362"/>
                  </a:lnTo>
                  <a:lnTo>
                    <a:pt x="2" y="269"/>
                  </a:lnTo>
                  <a:lnTo>
                    <a:pt x="11" y="211"/>
                  </a:lnTo>
                  <a:lnTo>
                    <a:pt x="14" y="201"/>
                  </a:lnTo>
                  <a:lnTo>
                    <a:pt x="16" y="187"/>
                  </a:lnTo>
                  <a:lnTo>
                    <a:pt x="18" y="173"/>
                  </a:lnTo>
                  <a:lnTo>
                    <a:pt x="22" y="158"/>
                  </a:lnTo>
                  <a:lnTo>
                    <a:pt x="10" y="0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4" name="Freeform 83">
              <a:extLst>
                <a:ext uri="{FF2B5EF4-FFF2-40B4-BE49-F238E27FC236}">
                  <a16:creationId xmlns:a16="http://schemas.microsoft.com/office/drawing/2014/main" id="{C6057F48-47FE-4596-8D96-FBD8E1D4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2848"/>
              <a:ext cx="212" cy="644"/>
            </a:xfrm>
            <a:custGeom>
              <a:avLst/>
              <a:gdLst>
                <a:gd name="T0" fmla="*/ 177 w 212"/>
                <a:gd name="T1" fmla="*/ 0 h 644"/>
                <a:gd name="T2" fmla="*/ 173 w 212"/>
                <a:gd name="T3" fmla="*/ 1 h 644"/>
                <a:gd name="T4" fmla="*/ 170 w 212"/>
                <a:gd name="T5" fmla="*/ 20 h 644"/>
                <a:gd name="T6" fmla="*/ 171 w 212"/>
                <a:gd name="T7" fmla="*/ 178 h 644"/>
                <a:gd name="T8" fmla="*/ 165 w 212"/>
                <a:gd name="T9" fmla="*/ 319 h 644"/>
                <a:gd name="T10" fmla="*/ 140 w 212"/>
                <a:gd name="T11" fmla="*/ 317 h 644"/>
                <a:gd name="T12" fmla="*/ 113 w 212"/>
                <a:gd name="T13" fmla="*/ 317 h 644"/>
                <a:gd name="T14" fmla="*/ 88 w 212"/>
                <a:gd name="T15" fmla="*/ 320 h 644"/>
                <a:gd name="T16" fmla="*/ 70 w 212"/>
                <a:gd name="T17" fmla="*/ 325 h 644"/>
                <a:gd name="T18" fmla="*/ 48 w 212"/>
                <a:gd name="T19" fmla="*/ 326 h 644"/>
                <a:gd name="T20" fmla="*/ 24 w 212"/>
                <a:gd name="T21" fmla="*/ 327 h 644"/>
                <a:gd name="T22" fmla="*/ 6 w 212"/>
                <a:gd name="T23" fmla="*/ 326 h 644"/>
                <a:gd name="T24" fmla="*/ 0 w 212"/>
                <a:gd name="T25" fmla="*/ 330 h 644"/>
                <a:gd name="T26" fmla="*/ 4 w 212"/>
                <a:gd name="T27" fmla="*/ 335 h 644"/>
                <a:gd name="T28" fmla="*/ 15 w 212"/>
                <a:gd name="T29" fmla="*/ 342 h 644"/>
                <a:gd name="T30" fmla="*/ 36 w 212"/>
                <a:gd name="T31" fmla="*/ 344 h 644"/>
                <a:gd name="T32" fmla="*/ 57 w 212"/>
                <a:gd name="T33" fmla="*/ 342 h 644"/>
                <a:gd name="T34" fmla="*/ 78 w 212"/>
                <a:gd name="T35" fmla="*/ 339 h 644"/>
                <a:gd name="T36" fmla="*/ 90 w 212"/>
                <a:gd name="T37" fmla="*/ 353 h 644"/>
                <a:gd name="T38" fmla="*/ 89 w 212"/>
                <a:gd name="T39" fmla="*/ 384 h 644"/>
                <a:gd name="T40" fmla="*/ 81 w 212"/>
                <a:gd name="T41" fmla="*/ 414 h 644"/>
                <a:gd name="T42" fmla="*/ 64 w 212"/>
                <a:gd name="T43" fmla="*/ 470 h 644"/>
                <a:gd name="T44" fmla="*/ 42 w 212"/>
                <a:gd name="T45" fmla="*/ 550 h 644"/>
                <a:gd name="T46" fmla="*/ 25 w 212"/>
                <a:gd name="T47" fmla="*/ 622 h 644"/>
                <a:gd name="T48" fmla="*/ 28 w 212"/>
                <a:gd name="T49" fmla="*/ 635 h 644"/>
                <a:gd name="T50" fmla="*/ 50 w 212"/>
                <a:gd name="T51" fmla="*/ 573 h 644"/>
                <a:gd name="T52" fmla="*/ 82 w 212"/>
                <a:gd name="T53" fmla="*/ 485 h 644"/>
                <a:gd name="T54" fmla="*/ 106 w 212"/>
                <a:gd name="T55" fmla="*/ 409 h 644"/>
                <a:gd name="T56" fmla="*/ 112 w 212"/>
                <a:gd name="T57" fmla="*/ 374 h 644"/>
                <a:gd name="T58" fmla="*/ 114 w 212"/>
                <a:gd name="T59" fmla="*/ 352 h 644"/>
                <a:gd name="T60" fmla="*/ 120 w 212"/>
                <a:gd name="T61" fmla="*/ 339 h 644"/>
                <a:gd name="T62" fmla="*/ 128 w 212"/>
                <a:gd name="T63" fmla="*/ 338 h 644"/>
                <a:gd name="T64" fmla="*/ 139 w 212"/>
                <a:gd name="T65" fmla="*/ 337 h 644"/>
                <a:gd name="T66" fmla="*/ 147 w 212"/>
                <a:gd name="T67" fmla="*/ 337 h 644"/>
                <a:gd name="T68" fmla="*/ 162 w 212"/>
                <a:gd name="T69" fmla="*/ 339 h 644"/>
                <a:gd name="T70" fmla="*/ 181 w 212"/>
                <a:gd name="T71" fmla="*/ 340 h 644"/>
                <a:gd name="T72" fmla="*/ 196 w 212"/>
                <a:gd name="T73" fmla="*/ 337 h 644"/>
                <a:gd name="T74" fmla="*/ 207 w 212"/>
                <a:gd name="T75" fmla="*/ 330 h 644"/>
                <a:gd name="T76" fmla="*/ 204 w 212"/>
                <a:gd name="T77" fmla="*/ 300 h 644"/>
                <a:gd name="T78" fmla="*/ 193 w 212"/>
                <a:gd name="T79" fmla="*/ 206 h 644"/>
                <a:gd name="T80" fmla="*/ 184 w 212"/>
                <a:gd name="T81" fmla="*/ 93 h 644"/>
                <a:gd name="T82" fmla="*/ 179 w 212"/>
                <a:gd name="T83" fmla="*/ 13 h 6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2"/>
                <a:gd name="T127" fmla="*/ 0 h 644"/>
                <a:gd name="T128" fmla="*/ 212 w 212"/>
                <a:gd name="T129" fmla="*/ 644 h 6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2" h="644">
                  <a:moveTo>
                    <a:pt x="178" y="1"/>
                  </a:moveTo>
                  <a:lnTo>
                    <a:pt x="177" y="0"/>
                  </a:lnTo>
                  <a:lnTo>
                    <a:pt x="175" y="0"/>
                  </a:lnTo>
                  <a:lnTo>
                    <a:pt x="173" y="1"/>
                  </a:lnTo>
                  <a:lnTo>
                    <a:pt x="171" y="2"/>
                  </a:lnTo>
                  <a:lnTo>
                    <a:pt x="170" y="20"/>
                  </a:lnTo>
                  <a:lnTo>
                    <a:pt x="170" y="79"/>
                  </a:lnTo>
                  <a:lnTo>
                    <a:pt x="171" y="178"/>
                  </a:lnTo>
                  <a:lnTo>
                    <a:pt x="175" y="320"/>
                  </a:lnTo>
                  <a:lnTo>
                    <a:pt x="165" y="319"/>
                  </a:lnTo>
                  <a:lnTo>
                    <a:pt x="152" y="318"/>
                  </a:lnTo>
                  <a:lnTo>
                    <a:pt x="140" y="317"/>
                  </a:lnTo>
                  <a:lnTo>
                    <a:pt x="126" y="316"/>
                  </a:lnTo>
                  <a:lnTo>
                    <a:pt x="113" y="317"/>
                  </a:lnTo>
                  <a:lnTo>
                    <a:pt x="99" y="318"/>
                  </a:lnTo>
                  <a:lnTo>
                    <a:pt x="88" y="320"/>
                  </a:lnTo>
                  <a:lnTo>
                    <a:pt x="77" y="324"/>
                  </a:lnTo>
                  <a:lnTo>
                    <a:pt x="70" y="325"/>
                  </a:lnTo>
                  <a:lnTo>
                    <a:pt x="60" y="326"/>
                  </a:lnTo>
                  <a:lnTo>
                    <a:pt x="48" y="326"/>
                  </a:lnTo>
                  <a:lnTo>
                    <a:pt x="36" y="327"/>
                  </a:lnTo>
                  <a:lnTo>
                    <a:pt x="24" y="327"/>
                  </a:lnTo>
                  <a:lnTo>
                    <a:pt x="13" y="327"/>
                  </a:lnTo>
                  <a:lnTo>
                    <a:pt x="6" y="326"/>
                  </a:lnTo>
                  <a:lnTo>
                    <a:pt x="0" y="325"/>
                  </a:lnTo>
                  <a:lnTo>
                    <a:pt x="0" y="330"/>
                  </a:lnTo>
                  <a:lnTo>
                    <a:pt x="3" y="332"/>
                  </a:lnTo>
                  <a:lnTo>
                    <a:pt x="4" y="335"/>
                  </a:lnTo>
                  <a:lnTo>
                    <a:pt x="5" y="338"/>
                  </a:lnTo>
                  <a:lnTo>
                    <a:pt x="15" y="342"/>
                  </a:lnTo>
                  <a:lnTo>
                    <a:pt x="25" y="343"/>
                  </a:lnTo>
                  <a:lnTo>
                    <a:pt x="36" y="344"/>
                  </a:lnTo>
                  <a:lnTo>
                    <a:pt x="46" y="343"/>
                  </a:lnTo>
                  <a:lnTo>
                    <a:pt x="57" y="342"/>
                  </a:lnTo>
                  <a:lnTo>
                    <a:pt x="68" y="341"/>
                  </a:lnTo>
                  <a:lnTo>
                    <a:pt x="78" y="339"/>
                  </a:lnTo>
                  <a:lnTo>
                    <a:pt x="89" y="337"/>
                  </a:lnTo>
                  <a:lnTo>
                    <a:pt x="90" y="353"/>
                  </a:lnTo>
                  <a:lnTo>
                    <a:pt x="91" y="368"/>
                  </a:lnTo>
                  <a:lnTo>
                    <a:pt x="89" y="384"/>
                  </a:lnTo>
                  <a:lnTo>
                    <a:pt x="83" y="406"/>
                  </a:lnTo>
                  <a:lnTo>
                    <a:pt x="81" y="414"/>
                  </a:lnTo>
                  <a:lnTo>
                    <a:pt x="73" y="437"/>
                  </a:lnTo>
                  <a:lnTo>
                    <a:pt x="64" y="470"/>
                  </a:lnTo>
                  <a:lnTo>
                    <a:pt x="52" y="510"/>
                  </a:lnTo>
                  <a:lnTo>
                    <a:pt x="42" y="550"/>
                  </a:lnTo>
                  <a:lnTo>
                    <a:pt x="32" y="590"/>
                  </a:lnTo>
                  <a:lnTo>
                    <a:pt x="25" y="622"/>
                  </a:lnTo>
                  <a:lnTo>
                    <a:pt x="23" y="644"/>
                  </a:lnTo>
                  <a:lnTo>
                    <a:pt x="28" y="635"/>
                  </a:lnTo>
                  <a:lnTo>
                    <a:pt x="37" y="610"/>
                  </a:lnTo>
                  <a:lnTo>
                    <a:pt x="50" y="573"/>
                  </a:lnTo>
                  <a:lnTo>
                    <a:pt x="66" y="529"/>
                  </a:lnTo>
                  <a:lnTo>
                    <a:pt x="82" y="485"/>
                  </a:lnTo>
                  <a:lnTo>
                    <a:pt x="95" y="443"/>
                  </a:lnTo>
                  <a:lnTo>
                    <a:pt x="106" y="409"/>
                  </a:lnTo>
                  <a:lnTo>
                    <a:pt x="110" y="388"/>
                  </a:lnTo>
                  <a:lnTo>
                    <a:pt x="112" y="374"/>
                  </a:lnTo>
                  <a:lnTo>
                    <a:pt x="113" y="363"/>
                  </a:lnTo>
                  <a:lnTo>
                    <a:pt x="114" y="352"/>
                  </a:lnTo>
                  <a:lnTo>
                    <a:pt x="117" y="339"/>
                  </a:lnTo>
                  <a:lnTo>
                    <a:pt x="120" y="339"/>
                  </a:lnTo>
                  <a:lnTo>
                    <a:pt x="124" y="338"/>
                  </a:lnTo>
                  <a:lnTo>
                    <a:pt x="128" y="338"/>
                  </a:lnTo>
                  <a:lnTo>
                    <a:pt x="134" y="338"/>
                  </a:lnTo>
                  <a:lnTo>
                    <a:pt x="139" y="337"/>
                  </a:lnTo>
                  <a:lnTo>
                    <a:pt x="143" y="337"/>
                  </a:lnTo>
                  <a:lnTo>
                    <a:pt x="147" y="337"/>
                  </a:lnTo>
                  <a:lnTo>
                    <a:pt x="150" y="337"/>
                  </a:lnTo>
                  <a:lnTo>
                    <a:pt x="162" y="339"/>
                  </a:lnTo>
                  <a:lnTo>
                    <a:pt x="172" y="340"/>
                  </a:lnTo>
                  <a:lnTo>
                    <a:pt x="181" y="340"/>
                  </a:lnTo>
                  <a:lnTo>
                    <a:pt x="190" y="339"/>
                  </a:lnTo>
                  <a:lnTo>
                    <a:pt x="196" y="337"/>
                  </a:lnTo>
                  <a:lnTo>
                    <a:pt x="202" y="334"/>
                  </a:lnTo>
                  <a:lnTo>
                    <a:pt x="207" y="330"/>
                  </a:lnTo>
                  <a:lnTo>
                    <a:pt x="212" y="325"/>
                  </a:lnTo>
                  <a:lnTo>
                    <a:pt x="204" y="300"/>
                  </a:lnTo>
                  <a:lnTo>
                    <a:pt x="198" y="258"/>
                  </a:lnTo>
                  <a:lnTo>
                    <a:pt x="193" y="206"/>
                  </a:lnTo>
                  <a:lnTo>
                    <a:pt x="188" y="148"/>
                  </a:lnTo>
                  <a:lnTo>
                    <a:pt x="184" y="93"/>
                  </a:lnTo>
                  <a:lnTo>
                    <a:pt x="180" y="45"/>
                  </a:lnTo>
                  <a:lnTo>
                    <a:pt x="179" y="1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5" name="Freeform 84">
              <a:extLst>
                <a:ext uri="{FF2B5EF4-FFF2-40B4-BE49-F238E27FC236}">
                  <a16:creationId xmlns:a16="http://schemas.microsoft.com/office/drawing/2014/main" id="{A5D45F2A-575A-489B-B6D4-DC3E6EAB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92"/>
              <a:ext cx="132" cy="61"/>
            </a:xfrm>
            <a:custGeom>
              <a:avLst/>
              <a:gdLst>
                <a:gd name="T0" fmla="*/ 89 w 132"/>
                <a:gd name="T1" fmla="*/ 0 h 61"/>
                <a:gd name="T2" fmla="*/ 96 w 132"/>
                <a:gd name="T3" fmla="*/ 0 h 61"/>
                <a:gd name="T4" fmla="*/ 103 w 132"/>
                <a:gd name="T5" fmla="*/ 4 h 61"/>
                <a:gd name="T6" fmla="*/ 109 w 132"/>
                <a:gd name="T7" fmla="*/ 8 h 61"/>
                <a:gd name="T8" fmla="*/ 116 w 132"/>
                <a:gd name="T9" fmla="*/ 6 h 61"/>
                <a:gd name="T10" fmla="*/ 120 w 132"/>
                <a:gd name="T11" fmla="*/ 8 h 61"/>
                <a:gd name="T12" fmla="*/ 125 w 132"/>
                <a:gd name="T13" fmla="*/ 11 h 61"/>
                <a:gd name="T14" fmla="*/ 129 w 132"/>
                <a:gd name="T15" fmla="*/ 16 h 61"/>
                <a:gd name="T16" fmla="*/ 132 w 132"/>
                <a:gd name="T17" fmla="*/ 20 h 61"/>
                <a:gd name="T18" fmla="*/ 132 w 132"/>
                <a:gd name="T19" fmla="*/ 20 h 61"/>
                <a:gd name="T20" fmla="*/ 127 w 132"/>
                <a:gd name="T21" fmla="*/ 19 h 61"/>
                <a:gd name="T22" fmla="*/ 121 w 132"/>
                <a:gd name="T23" fmla="*/ 19 h 61"/>
                <a:gd name="T24" fmla="*/ 115 w 132"/>
                <a:gd name="T25" fmla="*/ 22 h 61"/>
                <a:gd name="T26" fmla="*/ 114 w 132"/>
                <a:gd name="T27" fmla="*/ 24 h 61"/>
                <a:gd name="T28" fmla="*/ 112 w 132"/>
                <a:gd name="T29" fmla="*/ 24 h 61"/>
                <a:gd name="T30" fmla="*/ 110 w 132"/>
                <a:gd name="T31" fmla="*/ 25 h 61"/>
                <a:gd name="T32" fmla="*/ 108 w 132"/>
                <a:gd name="T33" fmla="*/ 25 h 61"/>
                <a:gd name="T34" fmla="*/ 106 w 132"/>
                <a:gd name="T35" fmla="*/ 24 h 61"/>
                <a:gd name="T36" fmla="*/ 106 w 132"/>
                <a:gd name="T37" fmla="*/ 21 h 61"/>
                <a:gd name="T38" fmla="*/ 105 w 132"/>
                <a:gd name="T39" fmla="*/ 19 h 61"/>
                <a:gd name="T40" fmla="*/ 103 w 132"/>
                <a:gd name="T41" fmla="*/ 18 h 61"/>
                <a:gd name="T42" fmla="*/ 95 w 132"/>
                <a:gd name="T43" fmla="*/ 18 h 61"/>
                <a:gd name="T44" fmla="*/ 90 w 132"/>
                <a:gd name="T45" fmla="*/ 21 h 61"/>
                <a:gd name="T46" fmla="*/ 85 w 132"/>
                <a:gd name="T47" fmla="*/ 25 h 61"/>
                <a:gd name="T48" fmla="*/ 79 w 132"/>
                <a:gd name="T49" fmla="*/ 26 h 61"/>
                <a:gd name="T50" fmla="*/ 77 w 132"/>
                <a:gd name="T51" fmla="*/ 23 h 61"/>
                <a:gd name="T52" fmla="*/ 73 w 132"/>
                <a:gd name="T53" fmla="*/ 19 h 61"/>
                <a:gd name="T54" fmla="*/ 70 w 132"/>
                <a:gd name="T55" fmla="*/ 17 h 61"/>
                <a:gd name="T56" fmla="*/ 66 w 132"/>
                <a:gd name="T57" fmla="*/ 18 h 61"/>
                <a:gd name="T58" fmla="*/ 59 w 132"/>
                <a:gd name="T59" fmla="*/ 23 h 61"/>
                <a:gd name="T60" fmla="*/ 56 w 132"/>
                <a:gd name="T61" fmla="*/ 31 h 61"/>
                <a:gd name="T62" fmla="*/ 52 w 132"/>
                <a:gd name="T63" fmla="*/ 37 h 61"/>
                <a:gd name="T64" fmla="*/ 42 w 132"/>
                <a:gd name="T65" fmla="*/ 32 h 61"/>
                <a:gd name="T66" fmla="*/ 37 w 132"/>
                <a:gd name="T67" fmla="*/ 31 h 61"/>
                <a:gd name="T68" fmla="*/ 32 w 132"/>
                <a:gd name="T69" fmla="*/ 31 h 61"/>
                <a:gd name="T70" fmla="*/ 27 w 132"/>
                <a:gd name="T71" fmla="*/ 33 h 61"/>
                <a:gd name="T72" fmla="*/ 21 w 132"/>
                <a:gd name="T73" fmla="*/ 35 h 61"/>
                <a:gd name="T74" fmla="*/ 13 w 132"/>
                <a:gd name="T75" fmla="*/ 43 h 61"/>
                <a:gd name="T76" fmla="*/ 11 w 132"/>
                <a:gd name="T77" fmla="*/ 54 h 61"/>
                <a:gd name="T78" fmla="*/ 9 w 132"/>
                <a:gd name="T79" fmla="*/ 61 h 61"/>
                <a:gd name="T80" fmla="*/ 0 w 132"/>
                <a:gd name="T81" fmla="*/ 55 h 61"/>
                <a:gd name="T82" fmla="*/ 1 w 132"/>
                <a:gd name="T83" fmla="*/ 48 h 61"/>
                <a:gd name="T84" fmla="*/ 2 w 132"/>
                <a:gd name="T85" fmla="*/ 41 h 61"/>
                <a:gd name="T86" fmla="*/ 3 w 132"/>
                <a:gd name="T87" fmla="*/ 34 h 61"/>
                <a:gd name="T88" fmla="*/ 7 w 132"/>
                <a:gd name="T89" fmla="*/ 28 h 61"/>
                <a:gd name="T90" fmla="*/ 11 w 132"/>
                <a:gd name="T91" fmla="*/ 25 h 61"/>
                <a:gd name="T92" fmla="*/ 14 w 132"/>
                <a:gd name="T93" fmla="*/ 23 h 61"/>
                <a:gd name="T94" fmla="*/ 19 w 132"/>
                <a:gd name="T95" fmla="*/ 21 h 61"/>
                <a:gd name="T96" fmla="*/ 23 w 132"/>
                <a:gd name="T97" fmla="*/ 20 h 61"/>
                <a:gd name="T98" fmla="*/ 28 w 132"/>
                <a:gd name="T99" fmla="*/ 19 h 61"/>
                <a:gd name="T100" fmla="*/ 33 w 132"/>
                <a:gd name="T101" fmla="*/ 19 h 61"/>
                <a:gd name="T102" fmla="*/ 37 w 132"/>
                <a:gd name="T103" fmla="*/ 19 h 61"/>
                <a:gd name="T104" fmla="*/ 42 w 132"/>
                <a:gd name="T105" fmla="*/ 20 h 61"/>
                <a:gd name="T106" fmla="*/ 45 w 132"/>
                <a:gd name="T107" fmla="*/ 14 h 61"/>
                <a:gd name="T108" fmla="*/ 49 w 132"/>
                <a:gd name="T109" fmla="*/ 9 h 61"/>
                <a:gd name="T110" fmla="*/ 55 w 132"/>
                <a:gd name="T111" fmla="*/ 6 h 61"/>
                <a:gd name="T112" fmla="*/ 60 w 132"/>
                <a:gd name="T113" fmla="*/ 3 h 61"/>
                <a:gd name="T114" fmla="*/ 68 w 132"/>
                <a:gd name="T115" fmla="*/ 2 h 61"/>
                <a:gd name="T116" fmla="*/ 75 w 132"/>
                <a:gd name="T117" fmla="*/ 5 h 61"/>
                <a:gd name="T118" fmla="*/ 83 w 132"/>
                <a:gd name="T119" fmla="*/ 7 h 61"/>
                <a:gd name="T120" fmla="*/ 89 w 132"/>
                <a:gd name="T121" fmla="*/ 0 h 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"/>
                <a:gd name="T184" fmla="*/ 0 h 61"/>
                <a:gd name="T185" fmla="*/ 132 w 132"/>
                <a:gd name="T186" fmla="*/ 61 h 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" h="61">
                  <a:moveTo>
                    <a:pt x="89" y="0"/>
                  </a:moveTo>
                  <a:lnTo>
                    <a:pt x="96" y="0"/>
                  </a:lnTo>
                  <a:lnTo>
                    <a:pt x="103" y="4"/>
                  </a:lnTo>
                  <a:lnTo>
                    <a:pt x="109" y="8"/>
                  </a:lnTo>
                  <a:lnTo>
                    <a:pt x="116" y="6"/>
                  </a:lnTo>
                  <a:lnTo>
                    <a:pt x="120" y="8"/>
                  </a:lnTo>
                  <a:lnTo>
                    <a:pt x="125" y="11"/>
                  </a:lnTo>
                  <a:lnTo>
                    <a:pt x="129" y="16"/>
                  </a:lnTo>
                  <a:lnTo>
                    <a:pt x="132" y="20"/>
                  </a:lnTo>
                  <a:lnTo>
                    <a:pt x="127" y="19"/>
                  </a:lnTo>
                  <a:lnTo>
                    <a:pt x="121" y="19"/>
                  </a:lnTo>
                  <a:lnTo>
                    <a:pt x="115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0" y="25"/>
                  </a:lnTo>
                  <a:lnTo>
                    <a:pt x="108" y="25"/>
                  </a:lnTo>
                  <a:lnTo>
                    <a:pt x="106" y="24"/>
                  </a:lnTo>
                  <a:lnTo>
                    <a:pt x="106" y="21"/>
                  </a:lnTo>
                  <a:lnTo>
                    <a:pt x="105" y="19"/>
                  </a:lnTo>
                  <a:lnTo>
                    <a:pt x="103" y="18"/>
                  </a:lnTo>
                  <a:lnTo>
                    <a:pt x="95" y="18"/>
                  </a:lnTo>
                  <a:lnTo>
                    <a:pt x="90" y="21"/>
                  </a:lnTo>
                  <a:lnTo>
                    <a:pt x="85" y="25"/>
                  </a:lnTo>
                  <a:lnTo>
                    <a:pt x="79" y="26"/>
                  </a:lnTo>
                  <a:lnTo>
                    <a:pt x="77" y="23"/>
                  </a:lnTo>
                  <a:lnTo>
                    <a:pt x="73" y="19"/>
                  </a:lnTo>
                  <a:lnTo>
                    <a:pt x="70" y="17"/>
                  </a:lnTo>
                  <a:lnTo>
                    <a:pt x="66" y="18"/>
                  </a:lnTo>
                  <a:lnTo>
                    <a:pt x="59" y="23"/>
                  </a:lnTo>
                  <a:lnTo>
                    <a:pt x="56" y="31"/>
                  </a:lnTo>
                  <a:lnTo>
                    <a:pt x="52" y="37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2" y="31"/>
                  </a:lnTo>
                  <a:lnTo>
                    <a:pt x="27" y="33"/>
                  </a:lnTo>
                  <a:lnTo>
                    <a:pt x="21" y="35"/>
                  </a:lnTo>
                  <a:lnTo>
                    <a:pt x="13" y="43"/>
                  </a:lnTo>
                  <a:lnTo>
                    <a:pt x="11" y="54"/>
                  </a:lnTo>
                  <a:lnTo>
                    <a:pt x="9" y="61"/>
                  </a:lnTo>
                  <a:lnTo>
                    <a:pt x="0" y="55"/>
                  </a:lnTo>
                  <a:lnTo>
                    <a:pt x="1" y="48"/>
                  </a:lnTo>
                  <a:lnTo>
                    <a:pt x="2" y="41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2" y="20"/>
                  </a:lnTo>
                  <a:lnTo>
                    <a:pt x="45" y="14"/>
                  </a:lnTo>
                  <a:lnTo>
                    <a:pt x="49" y="9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8" y="2"/>
                  </a:lnTo>
                  <a:lnTo>
                    <a:pt x="75" y="5"/>
                  </a:lnTo>
                  <a:lnTo>
                    <a:pt x="83" y="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6" name="Freeform 85">
              <a:extLst>
                <a:ext uri="{FF2B5EF4-FFF2-40B4-BE49-F238E27FC236}">
                  <a16:creationId xmlns:a16="http://schemas.microsoft.com/office/drawing/2014/main" id="{F5EAEF4B-2FFF-45F2-B18B-7D776A7F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497"/>
              <a:ext cx="119" cy="54"/>
            </a:xfrm>
            <a:custGeom>
              <a:avLst/>
              <a:gdLst>
                <a:gd name="T0" fmla="*/ 46 w 119"/>
                <a:gd name="T1" fmla="*/ 9 h 54"/>
                <a:gd name="T2" fmla="*/ 52 w 119"/>
                <a:gd name="T3" fmla="*/ 7 h 54"/>
                <a:gd name="T4" fmla="*/ 57 w 119"/>
                <a:gd name="T5" fmla="*/ 7 h 54"/>
                <a:gd name="T6" fmla="*/ 63 w 119"/>
                <a:gd name="T7" fmla="*/ 8 h 54"/>
                <a:gd name="T8" fmla="*/ 69 w 119"/>
                <a:gd name="T9" fmla="*/ 11 h 54"/>
                <a:gd name="T10" fmla="*/ 76 w 119"/>
                <a:gd name="T11" fmla="*/ 8 h 54"/>
                <a:gd name="T12" fmla="*/ 82 w 119"/>
                <a:gd name="T13" fmla="*/ 8 h 54"/>
                <a:gd name="T14" fmla="*/ 89 w 119"/>
                <a:gd name="T15" fmla="*/ 9 h 54"/>
                <a:gd name="T16" fmla="*/ 96 w 119"/>
                <a:gd name="T17" fmla="*/ 12 h 54"/>
                <a:gd name="T18" fmla="*/ 105 w 119"/>
                <a:gd name="T19" fmla="*/ 21 h 54"/>
                <a:gd name="T20" fmla="*/ 113 w 119"/>
                <a:gd name="T21" fmla="*/ 30 h 54"/>
                <a:gd name="T22" fmla="*/ 119 w 119"/>
                <a:gd name="T23" fmla="*/ 42 h 54"/>
                <a:gd name="T24" fmla="*/ 117 w 119"/>
                <a:gd name="T25" fmla="*/ 54 h 54"/>
                <a:gd name="T26" fmla="*/ 115 w 119"/>
                <a:gd name="T27" fmla="*/ 53 h 54"/>
                <a:gd name="T28" fmla="*/ 111 w 119"/>
                <a:gd name="T29" fmla="*/ 49 h 54"/>
                <a:gd name="T30" fmla="*/ 106 w 119"/>
                <a:gd name="T31" fmla="*/ 44 h 54"/>
                <a:gd name="T32" fmla="*/ 103 w 119"/>
                <a:gd name="T33" fmla="*/ 40 h 54"/>
                <a:gd name="T34" fmla="*/ 99 w 119"/>
                <a:gd name="T35" fmla="*/ 37 h 54"/>
                <a:gd name="T36" fmla="*/ 95 w 119"/>
                <a:gd name="T37" fmla="*/ 37 h 54"/>
                <a:gd name="T38" fmla="*/ 90 w 119"/>
                <a:gd name="T39" fmla="*/ 37 h 54"/>
                <a:gd name="T40" fmla="*/ 87 w 119"/>
                <a:gd name="T41" fmla="*/ 33 h 54"/>
                <a:gd name="T42" fmla="*/ 87 w 119"/>
                <a:gd name="T43" fmla="*/ 30 h 54"/>
                <a:gd name="T44" fmla="*/ 88 w 119"/>
                <a:gd name="T45" fmla="*/ 26 h 54"/>
                <a:gd name="T46" fmla="*/ 88 w 119"/>
                <a:gd name="T47" fmla="*/ 23 h 54"/>
                <a:gd name="T48" fmla="*/ 85 w 119"/>
                <a:gd name="T49" fmla="*/ 21 h 54"/>
                <a:gd name="T50" fmla="*/ 79 w 119"/>
                <a:gd name="T51" fmla="*/ 23 h 54"/>
                <a:gd name="T52" fmla="*/ 75 w 119"/>
                <a:gd name="T53" fmla="*/ 28 h 54"/>
                <a:gd name="T54" fmla="*/ 70 w 119"/>
                <a:gd name="T55" fmla="*/ 32 h 54"/>
                <a:gd name="T56" fmla="*/ 63 w 119"/>
                <a:gd name="T57" fmla="*/ 30 h 54"/>
                <a:gd name="T58" fmla="*/ 62 w 119"/>
                <a:gd name="T59" fmla="*/ 26 h 54"/>
                <a:gd name="T60" fmla="*/ 61 w 119"/>
                <a:gd name="T61" fmla="*/ 23 h 54"/>
                <a:gd name="T62" fmla="*/ 58 w 119"/>
                <a:gd name="T63" fmla="*/ 20 h 54"/>
                <a:gd name="T64" fmla="*/ 55 w 119"/>
                <a:gd name="T65" fmla="*/ 19 h 54"/>
                <a:gd name="T66" fmla="*/ 47 w 119"/>
                <a:gd name="T67" fmla="*/ 22 h 54"/>
                <a:gd name="T68" fmla="*/ 39 w 119"/>
                <a:gd name="T69" fmla="*/ 27 h 54"/>
                <a:gd name="T70" fmla="*/ 33 w 119"/>
                <a:gd name="T71" fmla="*/ 30 h 54"/>
                <a:gd name="T72" fmla="*/ 27 w 119"/>
                <a:gd name="T73" fmla="*/ 25 h 54"/>
                <a:gd name="T74" fmla="*/ 26 w 119"/>
                <a:gd name="T75" fmla="*/ 21 h 54"/>
                <a:gd name="T76" fmla="*/ 26 w 119"/>
                <a:gd name="T77" fmla="*/ 18 h 54"/>
                <a:gd name="T78" fmla="*/ 24 w 119"/>
                <a:gd name="T79" fmla="*/ 15 h 54"/>
                <a:gd name="T80" fmla="*/ 21 w 119"/>
                <a:gd name="T81" fmla="*/ 12 h 54"/>
                <a:gd name="T82" fmla="*/ 16 w 119"/>
                <a:gd name="T83" fmla="*/ 13 h 54"/>
                <a:gd name="T84" fmla="*/ 10 w 119"/>
                <a:gd name="T85" fmla="*/ 14 h 54"/>
                <a:gd name="T86" fmla="*/ 5 w 119"/>
                <a:gd name="T87" fmla="*/ 15 h 54"/>
                <a:gd name="T88" fmla="*/ 0 w 119"/>
                <a:gd name="T89" fmla="*/ 14 h 54"/>
                <a:gd name="T90" fmla="*/ 0 w 119"/>
                <a:gd name="T91" fmla="*/ 8 h 54"/>
                <a:gd name="T92" fmla="*/ 2 w 119"/>
                <a:gd name="T93" fmla="*/ 5 h 54"/>
                <a:gd name="T94" fmla="*/ 6 w 119"/>
                <a:gd name="T95" fmla="*/ 3 h 54"/>
                <a:gd name="T96" fmla="*/ 10 w 119"/>
                <a:gd name="T97" fmla="*/ 1 h 54"/>
                <a:gd name="T98" fmla="*/ 16 w 119"/>
                <a:gd name="T99" fmla="*/ 0 h 54"/>
                <a:gd name="T100" fmla="*/ 21 w 119"/>
                <a:gd name="T101" fmla="*/ 1 h 54"/>
                <a:gd name="T102" fmla="*/ 25 w 119"/>
                <a:gd name="T103" fmla="*/ 3 h 54"/>
                <a:gd name="T104" fmla="*/ 29 w 119"/>
                <a:gd name="T105" fmla="*/ 5 h 54"/>
                <a:gd name="T106" fmla="*/ 33 w 119"/>
                <a:gd name="T107" fmla="*/ 7 h 54"/>
                <a:gd name="T108" fmla="*/ 37 w 119"/>
                <a:gd name="T109" fmla="*/ 8 h 54"/>
                <a:gd name="T110" fmla="*/ 42 w 119"/>
                <a:gd name="T111" fmla="*/ 9 h 54"/>
                <a:gd name="T112" fmla="*/ 46 w 119"/>
                <a:gd name="T113" fmla="*/ 9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"/>
                <a:gd name="T172" fmla="*/ 0 h 54"/>
                <a:gd name="T173" fmla="*/ 119 w 119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" h="54">
                  <a:moveTo>
                    <a:pt x="46" y="9"/>
                  </a:moveTo>
                  <a:lnTo>
                    <a:pt x="52" y="7"/>
                  </a:lnTo>
                  <a:lnTo>
                    <a:pt x="57" y="7"/>
                  </a:lnTo>
                  <a:lnTo>
                    <a:pt x="63" y="8"/>
                  </a:lnTo>
                  <a:lnTo>
                    <a:pt x="69" y="11"/>
                  </a:lnTo>
                  <a:lnTo>
                    <a:pt x="76" y="8"/>
                  </a:lnTo>
                  <a:lnTo>
                    <a:pt x="82" y="8"/>
                  </a:lnTo>
                  <a:lnTo>
                    <a:pt x="89" y="9"/>
                  </a:lnTo>
                  <a:lnTo>
                    <a:pt x="96" y="12"/>
                  </a:lnTo>
                  <a:lnTo>
                    <a:pt x="105" y="21"/>
                  </a:lnTo>
                  <a:lnTo>
                    <a:pt x="113" y="30"/>
                  </a:lnTo>
                  <a:lnTo>
                    <a:pt x="119" y="42"/>
                  </a:lnTo>
                  <a:lnTo>
                    <a:pt x="117" y="54"/>
                  </a:lnTo>
                  <a:lnTo>
                    <a:pt x="115" y="53"/>
                  </a:lnTo>
                  <a:lnTo>
                    <a:pt x="111" y="49"/>
                  </a:lnTo>
                  <a:lnTo>
                    <a:pt x="106" y="44"/>
                  </a:lnTo>
                  <a:lnTo>
                    <a:pt x="103" y="40"/>
                  </a:lnTo>
                  <a:lnTo>
                    <a:pt x="99" y="37"/>
                  </a:lnTo>
                  <a:lnTo>
                    <a:pt x="95" y="37"/>
                  </a:lnTo>
                  <a:lnTo>
                    <a:pt x="90" y="37"/>
                  </a:lnTo>
                  <a:lnTo>
                    <a:pt x="87" y="33"/>
                  </a:lnTo>
                  <a:lnTo>
                    <a:pt x="87" y="30"/>
                  </a:lnTo>
                  <a:lnTo>
                    <a:pt x="88" y="26"/>
                  </a:lnTo>
                  <a:lnTo>
                    <a:pt x="88" y="23"/>
                  </a:lnTo>
                  <a:lnTo>
                    <a:pt x="85" y="21"/>
                  </a:lnTo>
                  <a:lnTo>
                    <a:pt x="79" y="23"/>
                  </a:lnTo>
                  <a:lnTo>
                    <a:pt x="75" y="28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47" y="22"/>
                  </a:lnTo>
                  <a:lnTo>
                    <a:pt x="39" y="27"/>
                  </a:lnTo>
                  <a:lnTo>
                    <a:pt x="33" y="30"/>
                  </a:lnTo>
                  <a:lnTo>
                    <a:pt x="27" y="25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4" y="15"/>
                  </a:lnTo>
                  <a:lnTo>
                    <a:pt x="21" y="12"/>
                  </a:lnTo>
                  <a:lnTo>
                    <a:pt x="16" y="13"/>
                  </a:lnTo>
                  <a:lnTo>
                    <a:pt x="10" y="14"/>
                  </a:lnTo>
                  <a:lnTo>
                    <a:pt x="5" y="15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3" y="7"/>
                  </a:lnTo>
                  <a:lnTo>
                    <a:pt x="37" y="8"/>
                  </a:lnTo>
                  <a:lnTo>
                    <a:pt x="42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7" name="Freeform 86">
              <a:extLst>
                <a:ext uri="{FF2B5EF4-FFF2-40B4-BE49-F238E27FC236}">
                  <a16:creationId xmlns:a16="http://schemas.microsoft.com/office/drawing/2014/main" id="{31B8BBEF-7ADA-4BA7-AEC6-7331C9E7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3530"/>
              <a:ext cx="78" cy="61"/>
            </a:xfrm>
            <a:custGeom>
              <a:avLst/>
              <a:gdLst>
                <a:gd name="T0" fmla="*/ 8 w 78"/>
                <a:gd name="T1" fmla="*/ 0 h 61"/>
                <a:gd name="T2" fmla="*/ 8 w 78"/>
                <a:gd name="T3" fmla="*/ 6 h 61"/>
                <a:gd name="T4" fmla="*/ 10 w 78"/>
                <a:gd name="T5" fmla="*/ 16 h 61"/>
                <a:gd name="T6" fmla="*/ 13 w 78"/>
                <a:gd name="T7" fmla="*/ 28 h 61"/>
                <a:gd name="T8" fmla="*/ 15 w 78"/>
                <a:gd name="T9" fmla="*/ 37 h 61"/>
                <a:gd name="T10" fmla="*/ 21 w 78"/>
                <a:gd name="T11" fmla="*/ 43 h 61"/>
                <a:gd name="T12" fmla="*/ 30 w 78"/>
                <a:gd name="T13" fmla="*/ 47 h 61"/>
                <a:gd name="T14" fmla="*/ 40 w 78"/>
                <a:gd name="T15" fmla="*/ 50 h 61"/>
                <a:gd name="T16" fmla="*/ 51 w 78"/>
                <a:gd name="T17" fmla="*/ 52 h 61"/>
                <a:gd name="T18" fmla="*/ 60 w 78"/>
                <a:gd name="T19" fmla="*/ 54 h 61"/>
                <a:gd name="T20" fmla="*/ 69 w 78"/>
                <a:gd name="T21" fmla="*/ 55 h 61"/>
                <a:gd name="T22" fmla="*/ 76 w 78"/>
                <a:gd name="T23" fmla="*/ 56 h 61"/>
                <a:gd name="T24" fmla="*/ 78 w 78"/>
                <a:gd name="T25" fmla="*/ 57 h 61"/>
                <a:gd name="T26" fmla="*/ 70 w 78"/>
                <a:gd name="T27" fmla="*/ 59 h 61"/>
                <a:gd name="T28" fmla="*/ 61 w 78"/>
                <a:gd name="T29" fmla="*/ 61 h 61"/>
                <a:gd name="T30" fmla="*/ 52 w 78"/>
                <a:gd name="T31" fmla="*/ 61 h 61"/>
                <a:gd name="T32" fmla="*/ 42 w 78"/>
                <a:gd name="T33" fmla="*/ 60 h 61"/>
                <a:gd name="T34" fmla="*/ 33 w 78"/>
                <a:gd name="T35" fmla="*/ 59 h 61"/>
                <a:gd name="T36" fmla="*/ 24 w 78"/>
                <a:gd name="T37" fmla="*/ 58 h 61"/>
                <a:gd name="T38" fmla="*/ 14 w 78"/>
                <a:gd name="T39" fmla="*/ 57 h 61"/>
                <a:gd name="T40" fmla="*/ 7 w 78"/>
                <a:gd name="T41" fmla="*/ 55 h 61"/>
                <a:gd name="T42" fmla="*/ 0 w 78"/>
                <a:gd name="T43" fmla="*/ 43 h 61"/>
                <a:gd name="T44" fmla="*/ 0 w 78"/>
                <a:gd name="T45" fmla="*/ 26 h 61"/>
                <a:gd name="T46" fmla="*/ 3 w 78"/>
                <a:gd name="T47" fmla="*/ 10 h 61"/>
                <a:gd name="T48" fmla="*/ 8 w 78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61"/>
                <a:gd name="T77" fmla="*/ 78 w 78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61">
                  <a:moveTo>
                    <a:pt x="8" y="0"/>
                  </a:moveTo>
                  <a:lnTo>
                    <a:pt x="8" y="6"/>
                  </a:lnTo>
                  <a:lnTo>
                    <a:pt x="10" y="16"/>
                  </a:lnTo>
                  <a:lnTo>
                    <a:pt x="13" y="28"/>
                  </a:lnTo>
                  <a:lnTo>
                    <a:pt x="15" y="37"/>
                  </a:lnTo>
                  <a:lnTo>
                    <a:pt x="21" y="43"/>
                  </a:lnTo>
                  <a:lnTo>
                    <a:pt x="30" y="47"/>
                  </a:lnTo>
                  <a:lnTo>
                    <a:pt x="40" y="50"/>
                  </a:lnTo>
                  <a:lnTo>
                    <a:pt x="51" y="52"/>
                  </a:lnTo>
                  <a:lnTo>
                    <a:pt x="60" y="54"/>
                  </a:lnTo>
                  <a:lnTo>
                    <a:pt x="69" y="55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0" y="59"/>
                  </a:lnTo>
                  <a:lnTo>
                    <a:pt x="61" y="61"/>
                  </a:lnTo>
                  <a:lnTo>
                    <a:pt x="52" y="61"/>
                  </a:lnTo>
                  <a:lnTo>
                    <a:pt x="42" y="60"/>
                  </a:lnTo>
                  <a:lnTo>
                    <a:pt x="33" y="59"/>
                  </a:lnTo>
                  <a:lnTo>
                    <a:pt x="24" y="58"/>
                  </a:lnTo>
                  <a:lnTo>
                    <a:pt x="14" y="57"/>
                  </a:lnTo>
                  <a:lnTo>
                    <a:pt x="7" y="55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3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8" name="Freeform 87">
              <a:extLst>
                <a:ext uri="{FF2B5EF4-FFF2-40B4-BE49-F238E27FC236}">
                  <a16:creationId xmlns:a16="http://schemas.microsoft.com/office/drawing/2014/main" id="{F4B7E3C4-4FE6-4B94-881C-07B9066F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3525"/>
              <a:ext cx="226" cy="77"/>
            </a:xfrm>
            <a:custGeom>
              <a:avLst/>
              <a:gdLst>
                <a:gd name="T0" fmla="*/ 223 w 226"/>
                <a:gd name="T1" fmla="*/ 44 h 77"/>
                <a:gd name="T2" fmla="*/ 226 w 226"/>
                <a:gd name="T3" fmla="*/ 60 h 77"/>
                <a:gd name="T4" fmla="*/ 212 w 226"/>
                <a:gd name="T5" fmla="*/ 73 h 77"/>
                <a:gd name="T6" fmla="*/ 176 w 226"/>
                <a:gd name="T7" fmla="*/ 77 h 77"/>
                <a:gd name="T8" fmla="*/ 132 w 226"/>
                <a:gd name="T9" fmla="*/ 76 h 77"/>
                <a:gd name="T10" fmla="*/ 94 w 226"/>
                <a:gd name="T11" fmla="*/ 71 h 77"/>
                <a:gd name="T12" fmla="*/ 76 w 226"/>
                <a:gd name="T13" fmla="*/ 65 h 77"/>
                <a:gd name="T14" fmla="*/ 66 w 226"/>
                <a:gd name="T15" fmla="*/ 61 h 77"/>
                <a:gd name="T16" fmla="*/ 59 w 226"/>
                <a:gd name="T17" fmla="*/ 56 h 77"/>
                <a:gd name="T18" fmla="*/ 51 w 226"/>
                <a:gd name="T19" fmla="*/ 50 h 77"/>
                <a:gd name="T20" fmla="*/ 39 w 226"/>
                <a:gd name="T21" fmla="*/ 43 h 77"/>
                <a:gd name="T22" fmla="*/ 30 w 226"/>
                <a:gd name="T23" fmla="*/ 37 h 77"/>
                <a:gd name="T24" fmla="*/ 18 w 226"/>
                <a:gd name="T25" fmla="*/ 34 h 77"/>
                <a:gd name="T26" fmla="*/ 7 w 226"/>
                <a:gd name="T27" fmla="*/ 33 h 77"/>
                <a:gd name="T28" fmla="*/ 0 w 226"/>
                <a:gd name="T29" fmla="*/ 29 h 77"/>
                <a:gd name="T30" fmla="*/ 5 w 226"/>
                <a:gd name="T31" fmla="*/ 26 h 77"/>
                <a:gd name="T32" fmla="*/ 14 w 226"/>
                <a:gd name="T33" fmla="*/ 25 h 77"/>
                <a:gd name="T34" fmla="*/ 27 w 226"/>
                <a:gd name="T35" fmla="*/ 27 h 77"/>
                <a:gd name="T36" fmla="*/ 38 w 226"/>
                <a:gd name="T37" fmla="*/ 30 h 77"/>
                <a:gd name="T38" fmla="*/ 50 w 226"/>
                <a:gd name="T39" fmla="*/ 35 h 77"/>
                <a:gd name="T40" fmla="*/ 110 w 226"/>
                <a:gd name="T41" fmla="*/ 43 h 77"/>
                <a:gd name="T42" fmla="*/ 125 w 226"/>
                <a:gd name="T43" fmla="*/ 43 h 77"/>
                <a:gd name="T44" fmla="*/ 138 w 226"/>
                <a:gd name="T45" fmla="*/ 44 h 77"/>
                <a:gd name="T46" fmla="*/ 153 w 226"/>
                <a:gd name="T47" fmla="*/ 45 h 77"/>
                <a:gd name="T48" fmla="*/ 166 w 226"/>
                <a:gd name="T49" fmla="*/ 45 h 77"/>
                <a:gd name="T50" fmla="*/ 168 w 226"/>
                <a:gd name="T51" fmla="*/ 48 h 77"/>
                <a:gd name="T52" fmla="*/ 169 w 226"/>
                <a:gd name="T53" fmla="*/ 52 h 77"/>
                <a:gd name="T54" fmla="*/ 154 w 226"/>
                <a:gd name="T55" fmla="*/ 54 h 77"/>
                <a:gd name="T56" fmla="*/ 138 w 226"/>
                <a:gd name="T57" fmla="*/ 53 h 77"/>
                <a:gd name="T58" fmla="*/ 122 w 226"/>
                <a:gd name="T59" fmla="*/ 52 h 77"/>
                <a:gd name="T60" fmla="*/ 107 w 226"/>
                <a:gd name="T61" fmla="*/ 51 h 77"/>
                <a:gd name="T62" fmla="*/ 71 w 226"/>
                <a:gd name="T63" fmla="*/ 52 h 77"/>
                <a:gd name="T64" fmla="*/ 84 w 226"/>
                <a:gd name="T65" fmla="*/ 55 h 77"/>
                <a:gd name="T66" fmla="*/ 93 w 226"/>
                <a:gd name="T67" fmla="*/ 59 h 77"/>
                <a:gd name="T68" fmla="*/ 122 w 226"/>
                <a:gd name="T69" fmla="*/ 62 h 77"/>
                <a:gd name="T70" fmla="*/ 164 w 226"/>
                <a:gd name="T71" fmla="*/ 64 h 77"/>
                <a:gd name="T72" fmla="*/ 198 w 226"/>
                <a:gd name="T73" fmla="*/ 62 h 77"/>
                <a:gd name="T74" fmla="*/ 210 w 226"/>
                <a:gd name="T75" fmla="*/ 49 h 77"/>
                <a:gd name="T76" fmla="*/ 203 w 226"/>
                <a:gd name="T77" fmla="*/ 34 h 77"/>
                <a:gd name="T78" fmla="*/ 188 w 226"/>
                <a:gd name="T79" fmla="*/ 21 h 77"/>
                <a:gd name="T80" fmla="*/ 167 w 226"/>
                <a:gd name="T81" fmla="*/ 15 h 77"/>
                <a:gd name="T82" fmla="*/ 145 w 226"/>
                <a:gd name="T83" fmla="*/ 12 h 77"/>
                <a:gd name="T84" fmla="*/ 131 w 226"/>
                <a:gd name="T85" fmla="*/ 9 h 77"/>
                <a:gd name="T86" fmla="*/ 142 w 226"/>
                <a:gd name="T87" fmla="*/ 2 h 77"/>
                <a:gd name="T88" fmla="*/ 168 w 226"/>
                <a:gd name="T89" fmla="*/ 1 h 77"/>
                <a:gd name="T90" fmla="*/ 193 w 226"/>
                <a:gd name="T91" fmla="*/ 9 h 77"/>
                <a:gd name="T92" fmla="*/ 214 w 226"/>
                <a:gd name="T93" fmla="*/ 24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77"/>
                <a:gd name="T143" fmla="*/ 226 w 226"/>
                <a:gd name="T144" fmla="*/ 77 h 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77">
                  <a:moveTo>
                    <a:pt x="221" y="36"/>
                  </a:moveTo>
                  <a:lnTo>
                    <a:pt x="223" y="44"/>
                  </a:lnTo>
                  <a:lnTo>
                    <a:pt x="226" y="51"/>
                  </a:lnTo>
                  <a:lnTo>
                    <a:pt x="226" y="60"/>
                  </a:lnTo>
                  <a:lnTo>
                    <a:pt x="224" y="68"/>
                  </a:lnTo>
                  <a:lnTo>
                    <a:pt x="212" y="73"/>
                  </a:lnTo>
                  <a:lnTo>
                    <a:pt x="195" y="76"/>
                  </a:lnTo>
                  <a:lnTo>
                    <a:pt x="176" y="77"/>
                  </a:lnTo>
                  <a:lnTo>
                    <a:pt x="154" y="77"/>
                  </a:lnTo>
                  <a:lnTo>
                    <a:pt x="132" y="76"/>
                  </a:lnTo>
                  <a:lnTo>
                    <a:pt x="112" y="74"/>
                  </a:lnTo>
                  <a:lnTo>
                    <a:pt x="94" y="71"/>
                  </a:lnTo>
                  <a:lnTo>
                    <a:pt x="82" y="68"/>
                  </a:lnTo>
                  <a:lnTo>
                    <a:pt x="76" y="65"/>
                  </a:lnTo>
                  <a:lnTo>
                    <a:pt x="70" y="63"/>
                  </a:lnTo>
                  <a:lnTo>
                    <a:pt x="66" y="61"/>
                  </a:lnTo>
                  <a:lnTo>
                    <a:pt x="62" y="59"/>
                  </a:lnTo>
                  <a:lnTo>
                    <a:pt x="59" y="56"/>
                  </a:lnTo>
                  <a:lnTo>
                    <a:pt x="55" y="53"/>
                  </a:lnTo>
                  <a:lnTo>
                    <a:pt x="51" y="50"/>
                  </a:lnTo>
                  <a:lnTo>
                    <a:pt x="44" y="47"/>
                  </a:lnTo>
                  <a:lnTo>
                    <a:pt x="39" y="43"/>
                  </a:lnTo>
                  <a:lnTo>
                    <a:pt x="35" y="39"/>
                  </a:lnTo>
                  <a:lnTo>
                    <a:pt x="30" y="37"/>
                  </a:lnTo>
                  <a:lnTo>
                    <a:pt x="25" y="35"/>
                  </a:lnTo>
                  <a:lnTo>
                    <a:pt x="18" y="34"/>
                  </a:lnTo>
                  <a:lnTo>
                    <a:pt x="13" y="33"/>
                  </a:lnTo>
                  <a:lnTo>
                    <a:pt x="7" y="3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21" y="26"/>
                  </a:lnTo>
                  <a:lnTo>
                    <a:pt x="27" y="27"/>
                  </a:lnTo>
                  <a:lnTo>
                    <a:pt x="33" y="28"/>
                  </a:lnTo>
                  <a:lnTo>
                    <a:pt x="38" y="30"/>
                  </a:lnTo>
                  <a:lnTo>
                    <a:pt x="44" y="33"/>
                  </a:lnTo>
                  <a:lnTo>
                    <a:pt x="50" y="35"/>
                  </a:lnTo>
                  <a:lnTo>
                    <a:pt x="56" y="37"/>
                  </a:lnTo>
                  <a:lnTo>
                    <a:pt x="110" y="43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8" y="44"/>
                  </a:lnTo>
                  <a:lnTo>
                    <a:pt x="145" y="45"/>
                  </a:lnTo>
                  <a:lnTo>
                    <a:pt x="153" y="45"/>
                  </a:lnTo>
                  <a:lnTo>
                    <a:pt x="160" y="45"/>
                  </a:lnTo>
                  <a:lnTo>
                    <a:pt x="166" y="45"/>
                  </a:lnTo>
                  <a:lnTo>
                    <a:pt x="168" y="46"/>
                  </a:lnTo>
                  <a:lnTo>
                    <a:pt x="168" y="48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2" y="53"/>
                  </a:lnTo>
                  <a:lnTo>
                    <a:pt x="154" y="54"/>
                  </a:lnTo>
                  <a:lnTo>
                    <a:pt x="146" y="53"/>
                  </a:lnTo>
                  <a:lnTo>
                    <a:pt x="138" y="53"/>
                  </a:lnTo>
                  <a:lnTo>
                    <a:pt x="131" y="52"/>
                  </a:lnTo>
                  <a:lnTo>
                    <a:pt x="122" y="52"/>
                  </a:lnTo>
                  <a:lnTo>
                    <a:pt x="115" y="51"/>
                  </a:lnTo>
                  <a:lnTo>
                    <a:pt x="107" y="51"/>
                  </a:lnTo>
                  <a:lnTo>
                    <a:pt x="69" y="47"/>
                  </a:lnTo>
                  <a:lnTo>
                    <a:pt x="71" y="52"/>
                  </a:lnTo>
                  <a:lnTo>
                    <a:pt x="77" y="54"/>
                  </a:lnTo>
                  <a:lnTo>
                    <a:pt x="84" y="55"/>
                  </a:lnTo>
                  <a:lnTo>
                    <a:pt x="89" y="57"/>
                  </a:lnTo>
                  <a:lnTo>
                    <a:pt x="93" y="59"/>
                  </a:lnTo>
                  <a:lnTo>
                    <a:pt x="106" y="60"/>
                  </a:lnTo>
                  <a:lnTo>
                    <a:pt x="122" y="62"/>
                  </a:lnTo>
                  <a:lnTo>
                    <a:pt x="143" y="63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98" y="62"/>
                  </a:lnTo>
                  <a:lnTo>
                    <a:pt x="208" y="56"/>
                  </a:lnTo>
                  <a:lnTo>
                    <a:pt x="210" y="49"/>
                  </a:lnTo>
                  <a:lnTo>
                    <a:pt x="208" y="41"/>
                  </a:lnTo>
                  <a:lnTo>
                    <a:pt x="203" y="34"/>
                  </a:lnTo>
                  <a:lnTo>
                    <a:pt x="195" y="26"/>
                  </a:lnTo>
                  <a:lnTo>
                    <a:pt x="188" y="21"/>
                  </a:lnTo>
                  <a:lnTo>
                    <a:pt x="178" y="18"/>
                  </a:lnTo>
                  <a:lnTo>
                    <a:pt x="167" y="15"/>
                  </a:lnTo>
                  <a:lnTo>
                    <a:pt x="156" y="14"/>
                  </a:lnTo>
                  <a:lnTo>
                    <a:pt x="145" y="12"/>
                  </a:lnTo>
                  <a:lnTo>
                    <a:pt x="137" y="11"/>
                  </a:lnTo>
                  <a:lnTo>
                    <a:pt x="131" y="9"/>
                  </a:lnTo>
                  <a:lnTo>
                    <a:pt x="129" y="5"/>
                  </a:lnTo>
                  <a:lnTo>
                    <a:pt x="142" y="2"/>
                  </a:lnTo>
                  <a:lnTo>
                    <a:pt x="155" y="0"/>
                  </a:lnTo>
                  <a:lnTo>
                    <a:pt x="168" y="1"/>
                  </a:lnTo>
                  <a:lnTo>
                    <a:pt x="182" y="3"/>
                  </a:lnTo>
                  <a:lnTo>
                    <a:pt x="193" y="9"/>
                  </a:lnTo>
                  <a:lnTo>
                    <a:pt x="205" y="15"/>
                  </a:lnTo>
                  <a:lnTo>
                    <a:pt x="214" y="2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19" name="Freeform 88">
              <a:extLst>
                <a:ext uri="{FF2B5EF4-FFF2-40B4-BE49-F238E27FC236}">
                  <a16:creationId xmlns:a16="http://schemas.microsoft.com/office/drawing/2014/main" id="{A3D5CC16-ABB5-43F3-A9FB-8A6B4F97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3549"/>
              <a:ext cx="159" cy="88"/>
            </a:xfrm>
            <a:custGeom>
              <a:avLst/>
              <a:gdLst>
                <a:gd name="T0" fmla="*/ 21 w 159"/>
                <a:gd name="T1" fmla="*/ 39 h 88"/>
                <a:gd name="T2" fmla="*/ 45 w 159"/>
                <a:gd name="T3" fmla="*/ 42 h 88"/>
                <a:gd name="T4" fmla="*/ 78 w 159"/>
                <a:gd name="T5" fmla="*/ 44 h 88"/>
                <a:gd name="T6" fmla="*/ 111 w 159"/>
                <a:gd name="T7" fmla="*/ 46 h 88"/>
                <a:gd name="T8" fmla="*/ 124 w 159"/>
                <a:gd name="T9" fmla="*/ 47 h 88"/>
                <a:gd name="T10" fmla="*/ 126 w 159"/>
                <a:gd name="T11" fmla="*/ 51 h 88"/>
                <a:gd name="T12" fmla="*/ 113 w 159"/>
                <a:gd name="T13" fmla="*/ 56 h 88"/>
                <a:gd name="T14" fmla="*/ 81 w 159"/>
                <a:gd name="T15" fmla="*/ 55 h 88"/>
                <a:gd name="T16" fmla="*/ 47 w 159"/>
                <a:gd name="T17" fmla="*/ 52 h 88"/>
                <a:gd name="T18" fmla="*/ 22 w 159"/>
                <a:gd name="T19" fmla="*/ 49 h 88"/>
                <a:gd name="T20" fmla="*/ 17 w 159"/>
                <a:gd name="T21" fmla="*/ 53 h 88"/>
                <a:gd name="T22" fmla="*/ 17 w 159"/>
                <a:gd name="T23" fmla="*/ 63 h 88"/>
                <a:gd name="T24" fmla="*/ 29 w 159"/>
                <a:gd name="T25" fmla="*/ 68 h 88"/>
                <a:gd name="T26" fmla="*/ 58 w 159"/>
                <a:gd name="T27" fmla="*/ 70 h 88"/>
                <a:gd name="T28" fmla="*/ 92 w 159"/>
                <a:gd name="T29" fmla="*/ 71 h 88"/>
                <a:gd name="T30" fmla="*/ 115 w 159"/>
                <a:gd name="T31" fmla="*/ 72 h 88"/>
                <a:gd name="T32" fmla="*/ 129 w 159"/>
                <a:gd name="T33" fmla="*/ 71 h 88"/>
                <a:gd name="T34" fmla="*/ 143 w 159"/>
                <a:gd name="T35" fmla="*/ 61 h 88"/>
                <a:gd name="T36" fmla="*/ 150 w 159"/>
                <a:gd name="T37" fmla="*/ 45 h 88"/>
                <a:gd name="T38" fmla="*/ 146 w 159"/>
                <a:gd name="T39" fmla="*/ 30 h 88"/>
                <a:gd name="T40" fmla="*/ 146 w 159"/>
                <a:gd name="T41" fmla="*/ 22 h 88"/>
                <a:gd name="T42" fmla="*/ 149 w 159"/>
                <a:gd name="T43" fmla="*/ 21 h 88"/>
                <a:gd name="T44" fmla="*/ 157 w 159"/>
                <a:gd name="T45" fmla="*/ 33 h 88"/>
                <a:gd name="T46" fmla="*/ 156 w 159"/>
                <a:gd name="T47" fmla="*/ 62 h 88"/>
                <a:gd name="T48" fmla="*/ 148 w 159"/>
                <a:gd name="T49" fmla="*/ 75 h 88"/>
                <a:gd name="T50" fmla="*/ 127 w 159"/>
                <a:gd name="T51" fmla="*/ 82 h 88"/>
                <a:gd name="T52" fmla="*/ 88 w 159"/>
                <a:gd name="T53" fmla="*/ 88 h 88"/>
                <a:gd name="T54" fmla="*/ 38 w 159"/>
                <a:gd name="T55" fmla="*/ 84 h 88"/>
                <a:gd name="T56" fmla="*/ 2 w 159"/>
                <a:gd name="T57" fmla="*/ 69 h 88"/>
                <a:gd name="T58" fmla="*/ 1 w 159"/>
                <a:gd name="T59" fmla="*/ 47 h 88"/>
                <a:gd name="T60" fmla="*/ 6 w 159"/>
                <a:gd name="T61" fmla="*/ 29 h 88"/>
                <a:gd name="T62" fmla="*/ 16 w 159"/>
                <a:gd name="T63" fmla="*/ 12 h 88"/>
                <a:gd name="T64" fmla="*/ 24 w 159"/>
                <a:gd name="T65" fmla="*/ 5 h 88"/>
                <a:gd name="T66" fmla="*/ 21 w 159"/>
                <a:gd name="T67" fmla="*/ 29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88"/>
                <a:gd name="T104" fmla="*/ 159 w 159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88">
                  <a:moveTo>
                    <a:pt x="18" y="39"/>
                  </a:moveTo>
                  <a:lnTo>
                    <a:pt x="21" y="39"/>
                  </a:lnTo>
                  <a:lnTo>
                    <a:pt x="30" y="40"/>
                  </a:lnTo>
                  <a:lnTo>
                    <a:pt x="45" y="42"/>
                  </a:lnTo>
                  <a:lnTo>
                    <a:pt x="61" y="43"/>
                  </a:lnTo>
                  <a:lnTo>
                    <a:pt x="78" y="44"/>
                  </a:lnTo>
                  <a:lnTo>
                    <a:pt x="96" y="45"/>
                  </a:lnTo>
                  <a:lnTo>
                    <a:pt x="111" y="46"/>
                  </a:lnTo>
                  <a:lnTo>
                    <a:pt x="123" y="45"/>
                  </a:lnTo>
                  <a:lnTo>
                    <a:pt x="124" y="47"/>
                  </a:lnTo>
                  <a:lnTo>
                    <a:pt x="126" y="49"/>
                  </a:lnTo>
                  <a:lnTo>
                    <a:pt x="126" y="51"/>
                  </a:lnTo>
                  <a:lnTo>
                    <a:pt x="126" y="54"/>
                  </a:lnTo>
                  <a:lnTo>
                    <a:pt x="113" y="56"/>
                  </a:lnTo>
                  <a:lnTo>
                    <a:pt x="98" y="56"/>
                  </a:lnTo>
                  <a:lnTo>
                    <a:pt x="81" y="55"/>
                  </a:lnTo>
                  <a:lnTo>
                    <a:pt x="63" y="54"/>
                  </a:lnTo>
                  <a:lnTo>
                    <a:pt x="47" y="5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17" y="48"/>
                  </a:lnTo>
                  <a:lnTo>
                    <a:pt x="17" y="53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1" y="67"/>
                  </a:lnTo>
                  <a:lnTo>
                    <a:pt x="29" y="68"/>
                  </a:lnTo>
                  <a:lnTo>
                    <a:pt x="43" y="69"/>
                  </a:lnTo>
                  <a:lnTo>
                    <a:pt x="58" y="70"/>
                  </a:lnTo>
                  <a:lnTo>
                    <a:pt x="76" y="71"/>
                  </a:lnTo>
                  <a:lnTo>
                    <a:pt x="92" y="71"/>
                  </a:lnTo>
                  <a:lnTo>
                    <a:pt x="106" y="72"/>
                  </a:lnTo>
                  <a:lnTo>
                    <a:pt x="115" y="72"/>
                  </a:lnTo>
                  <a:lnTo>
                    <a:pt x="120" y="72"/>
                  </a:lnTo>
                  <a:lnTo>
                    <a:pt x="129" y="71"/>
                  </a:lnTo>
                  <a:lnTo>
                    <a:pt x="137" y="67"/>
                  </a:lnTo>
                  <a:lnTo>
                    <a:pt x="143" y="61"/>
                  </a:lnTo>
                  <a:lnTo>
                    <a:pt x="149" y="52"/>
                  </a:lnTo>
                  <a:lnTo>
                    <a:pt x="150" y="45"/>
                  </a:lnTo>
                  <a:lnTo>
                    <a:pt x="149" y="38"/>
                  </a:lnTo>
                  <a:lnTo>
                    <a:pt x="146" y="30"/>
                  </a:lnTo>
                  <a:lnTo>
                    <a:pt x="145" y="23"/>
                  </a:lnTo>
                  <a:lnTo>
                    <a:pt x="146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7" y="33"/>
                  </a:lnTo>
                  <a:lnTo>
                    <a:pt x="159" y="47"/>
                  </a:lnTo>
                  <a:lnTo>
                    <a:pt x="156" y="62"/>
                  </a:lnTo>
                  <a:lnTo>
                    <a:pt x="151" y="74"/>
                  </a:lnTo>
                  <a:lnTo>
                    <a:pt x="148" y="75"/>
                  </a:lnTo>
                  <a:lnTo>
                    <a:pt x="139" y="78"/>
                  </a:lnTo>
                  <a:lnTo>
                    <a:pt x="127" y="82"/>
                  </a:lnTo>
                  <a:lnTo>
                    <a:pt x="109" y="86"/>
                  </a:lnTo>
                  <a:lnTo>
                    <a:pt x="88" y="88"/>
                  </a:lnTo>
                  <a:lnTo>
                    <a:pt x="64" y="88"/>
                  </a:lnTo>
                  <a:lnTo>
                    <a:pt x="38" y="84"/>
                  </a:lnTo>
                  <a:lnTo>
                    <a:pt x="10" y="76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6" y="29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3" y="0"/>
                  </a:lnTo>
                  <a:lnTo>
                    <a:pt x="24" y="5"/>
                  </a:lnTo>
                  <a:lnTo>
                    <a:pt x="23" y="17"/>
                  </a:lnTo>
                  <a:lnTo>
                    <a:pt x="21" y="2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0" name="Freeform 89">
              <a:extLst>
                <a:ext uri="{FF2B5EF4-FFF2-40B4-BE49-F238E27FC236}">
                  <a16:creationId xmlns:a16="http://schemas.microsoft.com/office/drawing/2014/main" id="{4F4EA5FD-C8BA-41F6-A631-91BC917D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1941"/>
              <a:ext cx="33" cy="58"/>
            </a:xfrm>
            <a:custGeom>
              <a:avLst/>
              <a:gdLst>
                <a:gd name="T0" fmla="*/ 2 w 33"/>
                <a:gd name="T1" fmla="*/ 0 h 58"/>
                <a:gd name="T2" fmla="*/ 3 w 33"/>
                <a:gd name="T3" fmla="*/ 7 h 58"/>
                <a:gd name="T4" fmla="*/ 6 w 33"/>
                <a:gd name="T5" fmla="*/ 13 h 58"/>
                <a:gd name="T6" fmla="*/ 8 w 33"/>
                <a:gd name="T7" fmla="*/ 20 h 58"/>
                <a:gd name="T8" fmla="*/ 12 w 33"/>
                <a:gd name="T9" fmla="*/ 26 h 58"/>
                <a:gd name="T10" fmla="*/ 16 w 33"/>
                <a:gd name="T11" fmla="*/ 31 h 58"/>
                <a:gd name="T12" fmla="*/ 21 w 33"/>
                <a:gd name="T13" fmla="*/ 37 h 58"/>
                <a:gd name="T14" fmla="*/ 27 w 33"/>
                <a:gd name="T15" fmla="*/ 42 h 58"/>
                <a:gd name="T16" fmla="*/ 33 w 33"/>
                <a:gd name="T17" fmla="*/ 47 h 58"/>
                <a:gd name="T18" fmla="*/ 32 w 33"/>
                <a:gd name="T19" fmla="*/ 51 h 58"/>
                <a:gd name="T20" fmla="*/ 28 w 33"/>
                <a:gd name="T21" fmla="*/ 55 h 58"/>
                <a:gd name="T22" fmla="*/ 25 w 33"/>
                <a:gd name="T23" fmla="*/ 58 h 58"/>
                <a:gd name="T24" fmla="*/ 21 w 33"/>
                <a:gd name="T25" fmla="*/ 58 h 58"/>
                <a:gd name="T26" fmla="*/ 22 w 33"/>
                <a:gd name="T27" fmla="*/ 50 h 58"/>
                <a:gd name="T28" fmla="*/ 17 w 33"/>
                <a:gd name="T29" fmla="*/ 44 h 58"/>
                <a:gd name="T30" fmla="*/ 11 w 33"/>
                <a:gd name="T31" fmla="*/ 36 h 58"/>
                <a:gd name="T32" fmla="*/ 4 w 33"/>
                <a:gd name="T33" fmla="*/ 28 h 58"/>
                <a:gd name="T34" fmla="*/ 1 w 33"/>
                <a:gd name="T35" fmla="*/ 21 h 58"/>
                <a:gd name="T36" fmla="*/ 0 w 33"/>
                <a:gd name="T37" fmla="*/ 10 h 58"/>
                <a:gd name="T38" fmla="*/ 1 w 33"/>
                <a:gd name="T39" fmla="*/ 3 h 58"/>
                <a:gd name="T40" fmla="*/ 2 w 3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58"/>
                <a:gd name="T65" fmla="*/ 33 w 3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58">
                  <a:moveTo>
                    <a:pt x="2" y="0"/>
                  </a:moveTo>
                  <a:lnTo>
                    <a:pt x="3" y="7"/>
                  </a:lnTo>
                  <a:lnTo>
                    <a:pt x="6" y="13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31"/>
                  </a:lnTo>
                  <a:lnTo>
                    <a:pt x="21" y="37"/>
                  </a:lnTo>
                  <a:lnTo>
                    <a:pt x="27" y="42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28" y="55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2" y="50"/>
                  </a:lnTo>
                  <a:lnTo>
                    <a:pt x="17" y="44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1" name="Freeform 90">
              <a:extLst>
                <a:ext uri="{FF2B5EF4-FFF2-40B4-BE49-F238E27FC236}">
                  <a16:creationId xmlns:a16="http://schemas.microsoft.com/office/drawing/2014/main" id="{8B3FBA24-0E1B-4B4C-B9C2-34E217F1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946"/>
              <a:ext cx="37" cy="26"/>
            </a:xfrm>
            <a:custGeom>
              <a:avLst/>
              <a:gdLst>
                <a:gd name="T0" fmla="*/ 36 w 37"/>
                <a:gd name="T1" fmla="*/ 0 h 26"/>
                <a:gd name="T2" fmla="*/ 37 w 37"/>
                <a:gd name="T3" fmla="*/ 7 h 26"/>
                <a:gd name="T4" fmla="*/ 35 w 37"/>
                <a:gd name="T5" fmla="*/ 15 h 26"/>
                <a:gd name="T6" fmla="*/ 31 w 37"/>
                <a:gd name="T7" fmla="*/ 21 h 26"/>
                <a:gd name="T8" fmla="*/ 27 w 37"/>
                <a:gd name="T9" fmla="*/ 26 h 26"/>
                <a:gd name="T10" fmla="*/ 15 w 37"/>
                <a:gd name="T11" fmla="*/ 26 h 26"/>
                <a:gd name="T12" fmla="*/ 7 w 37"/>
                <a:gd name="T13" fmla="*/ 20 h 26"/>
                <a:gd name="T14" fmla="*/ 1 w 37"/>
                <a:gd name="T15" fmla="*/ 12 h 26"/>
                <a:gd name="T16" fmla="*/ 0 w 37"/>
                <a:gd name="T17" fmla="*/ 3 h 26"/>
                <a:gd name="T18" fmla="*/ 2 w 37"/>
                <a:gd name="T19" fmla="*/ 6 h 26"/>
                <a:gd name="T20" fmla="*/ 7 w 37"/>
                <a:gd name="T21" fmla="*/ 10 h 26"/>
                <a:gd name="T22" fmla="*/ 11 w 37"/>
                <a:gd name="T23" fmla="*/ 14 h 26"/>
                <a:gd name="T24" fmla="*/ 16 w 37"/>
                <a:gd name="T25" fmla="*/ 16 h 26"/>
                <a:gd name="T26" fmla="*/ 21 w 37"/>
                <a:gd name="T27" fmla="*/ 16 h 26"/>
                <a:gd name="T28" fmla="*/ 26 w 37"/>
                <a:gd name="T29" fmla="*/ 14 h 26"/>
                <a:gd name="T30" fmla="*/ 31 w 37"/>
                <a:gd name="T31" fmla="*/ 8 h 26"/>
                <a:gd name="T32" fmla="*/ 36 w 3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6" y="0"/>
                  </a:moveTo>
                  <a:lnTo>
                    <a:pt x="37" y="7"/>
                  </a:lnTo>
                  <a:lnTo>
                    <a:pt x="35" y="15"/>
                  </a:lnTo>
                  <a:lnTo>
                    <a:pt x="31" y="21"/>
                  </a:lnTo>
                  <a:lnTo>
                    <a:pt x="27" y="26"/>
                  </a:lnTo>
                  <a:lnTo>
                    <a:pt x="15" y="26"/>
                  </a:lnTo>
                  <a:lnTo>
                    <a:pt x="7" y="20"/>
                  </a:lnTo>
                  <a:lnTo>
                    <a:pt x="1" y="12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6"/>
                  </a:lnTo>
                  <a:lnTo>
                    <a:pt x="21" y="16"/>
                  </a:lnTo>
                  <a:lnTo>
                    <a:pt x="26" y="14"/>
                  </a:lnTo>
                  <a:lnTo>
                    <a:pt x="31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2" name="Freeform 91">
              <a:extLst>
                <a:ext uri="{FF2B5EF4-FFF2-40B4-BE49-F238E27FC236}">
                  <a16:creationId xmlns:a16="http://schemas.microsoft.com/office/drawing/2014/main" id="{5E896A3E-0343-42C4-B1B8-D335C8B5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919"/>
              <a:ext cx="33" cy="28"/>
            </a:xfrm>
            <a:custGeom>
              <a:avLst/>
              <a:gdLst>
                <a:gd name="T0" fmla="*/ 30 w 33"/>
                <a:gd name="T1" fmla="*/ 0 h 28"/>
                <a:gd name="T2" fmla="*/ 32 w 33"/>
                <a:gd name="T3" fmla="*/ 6 h 28"/>
                <a:gd name="T4" fmla="*/ 33 w 33"/>
                <a:gd name="T5" fmla="*/ 13 h 28"/>
                <a:gd name="T6" fmla="*/ 33 w 33"/>
                <a:gd name="T7" fmla="*/ 19 h 28"/>
                <a:gd name="T8" fmla="*/ 30 w 33"/>
                <a:gd name="T9" fmla="*/ 25 h 28"/>
                <a:gd name="T10" fmla="*/ 20 w 33"/>
                <a:gd name="T11" fmla="*/ 28 h 28"/>
                <a:gd name="T12" fmla="*/ 10 w 33"/>
                <a:gd name="T13" fmla="*/ 26 h 28"/>
                <a:gd name="T14" fmla="*/ 3 w 33"/>
                <a:gd name="T15" fmla="*/ 21 h 28"/>
                <a:gd name="T16" fmla="*/ 0 w 33"/>
                <a:gd name="T17" fmla="*/ 14 h 28"/>
                <a:gd name="T18" fmla="*/ 7 w 33"/>
                <a:gd name="T19" fmla="*/ 18 h 28"/>
                <a:gd name="T20" fmla="*/ 17 w 33"/>
                <a:gd name="T21" fmla="*/ 20 h 28"/>
                <a:gd name="T22" fmla="*/ 26 w 33"/>
                <a:gd name="T23" fmla="*/ 16 h 28"/>
                <a:gd name="T24" fmla="*/ 30 w 33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8"/>
                <a:gd name="T41" fmla="*/ 33 w 33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8">
                  <a:moveTo>
                    <a:pt x="30" y="0"/>
                  </a:moveTo>
                  <a:lnTo>
                    <a:pt x="32" y="6"/>
                  </a:lnTo>
                  <a:lnTo>
                    <a:pt x="33" y="13"/>
                  </a:lnTo>
                  <a:lnTo>
                    <a:pt x="33" y="19"/>
                  </a:lnTo>
                  <a:lnTo>
                    <a:pt x="30" y="25"/>
                  </a:lnTo>
                  <a:lnTo>
                    <a:pt x="20" y="28"/>
                  </a:lnTo>
                  <a:lnTo>
                    <a:pt x="10" y="26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7" y="20"/>
                  </a:lnTo>
                  <a:lnTo>
                    <a:pt x="26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3" name="Freeform 92">
              <a:extLst>
                <a:ext uri="{FF2B5EF4-FFF2-40B4-BE49-F238E27FC236}">
                  <a16:creationId xmlns:a16="http://schemas.microsoft.com/office/drawing/2014/main" id="{76FBC3A9-1241-4208-9B36-7FCCFAEA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2016"/>
              <a:ext cx="51" cy="24"/>
            </a:xfrm>
            <a:custGeom>
              <a:avLst/>
              <a:gdLst>
                <a:gd name="T0" fmla="*/ 51 w 51"/>
                <a:gd name="T1" fmla="*/ 0 h 24"/>
                <a:gd name="T2" fmla="*/ 48 w 51"/>
                <a:gd name="T3" fmla="*/ 7 h 24"/>
                <a:gd name="T4" fmla="*/ 46 w 51"/>
                <a:gd name="T5" fmla="*/ 13 h 24"/>
                <a:gd name="T6" fmla="*/ 40 w 51"/>
                <a:gd name="T7" fmla="*/ 18 h 24"/>
                <a:gd name="T8" fmla="*/ 32 w 51"/>
                <a:gd name="T9" fmla="*/ 24 h 24"/>
                <a:gd name="T10" fmla="*/ 23 w 51"/>
                <a:gd name="T11" fmla="*/ 24 h 24"/>
                <a:gd name="T12" fmla="*/ 15 w 51"/>
                <a:gd name="T13" fmla="*/ 24 h 24"/>
                <a:gd name="T14" fmla="*/ 10 w 51"/>
                <a:gd name="T15" fmla="*/ 22 h 24"/>
                <a:gd name="T16" fmla="*/ 5 w 51"/>
                <a:gd name="T17" fmla="*/ 20 h 24"/>
                <a:gd name="T18" fmla="*/ 3 w 51"/>
                <a:gd name="T19" fmla="*/ 16 h 24"/>
                <a:gd name="T20" fmla="*/ 1 w 51"/>
                <a:gd name="T21" fmla="*/ 14 h 24"/>
                <a:gd name="T22" fmla="*/ 0 w 51"/>
                <a:gd name="T23" fmla="*/ 12 h 24"/>
                <a:gd name="T24" fmla="*/ 0 w 51"/>
                <a:gd name="T25" fmla="*/ 10 h 24"/>
                <a:gd name="T26" fmla="*/ 11 w 51"/>
                <a:gd name="T27" fmla="*/ 13 h 24"/>
                <a:gd name="T28" fmla="*/ 21 w 51"/>
                <a:gd name="T29" fmla="*/ 14 h 24"/>
                <a:gd name="T30" fmla="*/ 29 w 51"/>
                <a:gd name="T31" fmla="*/ 12 h 24"/>
                <a:gd name="T32" fmla="*/ 36 w 51"/>
                <a:gd name="T33" fmla="*/ 9 h 24"/>
                <a:gd name="T34" fmla="*/ 42 w 51"/>
                <a:gd name="T35" fmla="*/ 6 h 24"/>
                <a:gd name="T36" fmla="*/ 47 w 51"/>
                <a:gd name="T37" fmla="*/ 3 h 24"/>
                <a:gd name="T38" fmla="*/ 50 w 51"/>
                <a:gd name="T39" fmla="*/ 0 h 24"/>
                <a:gd name="T40" fmla="*/ 51 w 51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4"/>
                <a:gd name="T65" fmla="*/ 51 w 51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4">
                  <a:moveTo>
                    <a:pt x="51" y="0"/>
                  </a:moveTo>
                  <a:lnTo>
                    <a:pt x="48" y="7"/>
                  </a:lnTo>
                  <a:lnTo>
                    <a:pt x="46" y="13"/>
                  </a:lnTo>
                  <a:lnTo>
                    <a:pt x="40" y="18"/>
                  </a:lnTo>
                  <a:lnTo>
                    <a:pt x="32" y="24"/>
                  </a:lnTo>
                  <a:lnTo>
                    <a:pt x="23" y="24"/>
                  </a:lnTo>
                  <a:lnTo>
                    <a:pt x="15" y="24"/>
                  </a:lnTo>
                  <a:lnTo>
                    <a:pt x="10" y="22"/>
                  </a:lnTo>
                  <a:lnTo>
                    <a:pt x="5" y="20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1" y="13"/>
                  </a:lnTo>
                  <a:lnTo>
                    <a:pt x="21" y="14"/>
                  </a:lnTo>
                  <a:lnTo>
                    <a:pt x="29" y="12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4" name="Freeform 93">
              <a:extLst>
                <a:ext uri="{FF2B5EF4-FFF2-40B4-BE49-F238E27FC236}">
                  <a16:creationId xmlns:a16="http://schemas.microsoft.com/office/drawing/2014/main" id="{FC94C54E-488E-4E30-9FD5-C663E3C6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1927"/>
              <a:ext cx="33" cy="65"/>
            </a:xfrm>
            <a:custGeom>
              <a:avLst/>
              <a:gdLst>
                <a:gd name="T0" fmla="*/ 30 w 33"/>
                <a:gd name="T1" fmla="*/ 0 h 65"/>
                <a:gd name="T2" fmla="*/ 27 w 33"/>
                <a:gd name="T3" fmla="*/ 16 h 65"/>
                <a:gd name="T4" fmla="*/ 22 w 33"/>
                <a:gd name="T5" fmla="*/ 29 h 65"/>
                <a:gd name="T6" fmla="*/ 12 w 33"/>
                <a:gd name="T7" fmla="*/ 42 h 65"/>
                <a:gd name="T8" fmla="*/ 0 w 33"/>
                <a:gd name="T9" fmla="*/ 52 h 65"/>
                <a:gd name="T10" fmla="*/ 2 w 33"/>
                <a:gd name="T11" fmla="*/ 57 h 65"/>
                <a:gd name="T12" fmla="*/ 6 w 33"/>
                <a:gd name="T13" fmla="*/ 62 h 65"/>
                <a:gd name="T14" fmla="*/ 10 w 33"/>
                <a:gd name="T15" fmla="*/ 65 h 65"/>
                <a:gd name="T16" fmla="*/ 14 w 33"/>
                <a:gd name="T17" fmla="*/ 65 h 65"/>
                <a:gd name="T18" fmla="*/ 12 w 33"/>
                <a:gd name="T19" fmla="*/ 56 h 65"/>
                <a:gd name="T20" fmla="*/ 17 w 33"/>
                <a:gd name="T21" fmla="*/ 48 h 65"/>
                <a:gd name="T22" fmla="*/ 24 w 33"/>
                <a:gd name="T23" fmla="*/ 41 h 65"/>
                <a:gd name="T24" fmla="*/ 31 w 33"/>
                <a:gd name="T25" fmla="*/ 32 h 65"/>
                <a:gd name="T26" fmla="*/ 33 w 33"/>
                <a:gd name="T27" fmla="*/ 22 h 65"/>
                <a:gd name="T28" fmla="*/ 33 w 33"/>
                <a:gd name="T29" fmla="*/ 12 h 65"/>
                <a:gd name="T30" fmla="*/ 32 w 33"/>
                <a:gd name="T31" fmla="*/ 3 h 65"/>
                <a:gd name="T32" fmla="*/ 30 w 3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65"/>
                <a:gd name="T53" fmla="*/ 33 w 3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65">
                  <a:moveTo>
                    <a:pt x="30" y="0"/>
                  </a:moveTo>
                  <a:lnTo>
                    <a:pt x="27" y="16"/>
                  </a:lnTo>
                  <a:lnTo>
                    <a:pt x="22" y="29"/>
                  </a:lnTo>
                  <a:lnTo>
                    <a:pt x="12" y="42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6" y="62"/>
                  </a:lnTo>
                  <a:lnTo>
                    <a:pt x="10" y="65"/>
                  </a:lnTo>
                  <a:lnTo>
                    <a:pt x="14" y="65"/>
                  </a:lnTo>
                  <a:lnTo>
                    <a:pt x="12" y="56"/>
                  </a:lnTo>
                  <a:lnTo>
                    <a:pt x="17" y="48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3" y="22"/>
                  </a:lnTo>
                  <a:lnTo>
                    <a:pt x="33" y="12"/>
                  </a:lnTo>
                  <a:lnTo>
                    <a:pt x="32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5" name="Freeform 94">
              <a:extLst>
                <a:ext uri="{FF2B5EF4-FFF2-40B4-BE49-F238E27FC236}">
                  <a16:creationId xmlns:a16="http://schemas.microsoft.com/office/drawing/2014/main" id="{8F63B92D-D64B-4DAB-B458-F7EBFA5B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1932"/>
              <a:ext cx="38" cy="27"/>
            </a:xfrm>
            <a:custGeom>
              <a:avLst/>
              <a:gdLst>
                <a:gd name="T0" fmla="*/ 0 w 38"/>
                <a:gd name="T1" fmla="*/ 0 h 27"/>
                <a:gd name="T2" fmla="*/ 0 w 38"/>
                <a:gd name="T3" fmla="*/ 7 h 27"/>
                <a:gd name="T4" fmla="*/ 1 w 38"/>
                <a:gd name="T5" fmla="*/ 14 h 27"/>
                <a:gd name="T6" fmla="*/ 5 w 38"/>
                <a:gd name="T7" fmla="*/ 20 h 27"/>
                <a:gd name="T8" fmla="*/ 12 w 38"/>
                <a:gd name="T9" fmla="*/ 27 h 27"/>
                <a:gd name="T10" fmla="*/ 24 w 38"/>
                <a:gd name="T11" fmla="*/ 26 h 27"/>
                <a:gd name="T12" fmla="*/ 34 w 38"/>
                <a:gd name="T13" fmla="*/ 18 h 27"/>
                <a:gd name="T14" fmla="*/ 38 w 38"/>
                <a:gd name="T15" fmla="*/ 9 h 27"/>
                <a:gd name="T16" fmla="*/ 38 w 38"/>
                <a:gd name="T17" fmla="*/ 0 h 27"/>
                <a:gd name="T18" fmla="*/ 36 w 38"/>
                <a:gd name="T19" fmla="*/ 4 h 27"/>
                <a:gd name="T20" fmla="*/ 33 w 38"/>
                <a:gd name="T21" fmla="*/ 8 h 27"/>
                <a:gd name="T22" fmla="*/ 28 w 38"/>
                <a:gd name="T23" fmla="*/ 12 h 27"/>
                <a:gd name="T24" fmla="*/ 23 w 38"/>
                <a:gd name="T25" fmla="*/ 14 h 27"/>
                <a:gd name="T26" fmla="*/ 17 w 38"/>
                <a:gd name="T27" fmla="*/ 15 h 27"/>
                <a:gd name="T28" fmla="*/ 12 w 38"/>
                <a:gd name="T29" fmla="*/ 13 h 27"/>
                <a:gd name="T30" fmla="*/ 5 w 38"/>
                <a:gd name="T31" fmla="*/ 9 h 27"/>
                <a:gd name="T32" fmla="*/ 0 w 38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7"/>
                <a:gd name="T53" fmla="*/ 38 w 3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7">
                  <a:moveTo>
                    <a:pt x="0" y="0"/>
                  </a:moveTo>
                  <a:lnTo>
                    <a:pt x="0" y="7"/>
                  </a:lnTo>
                  <a:lnTo>
                    <a:pt x="1" y="14"/>
                  </a:lnTo>
                  <a:lnTo>
                    <a:pt x="5" y="20"/>
                  </a:lnTo>
                  <a:lnTo>
                    <a:pt x="12" y="27"/>
                  </a:lnTo>
                  <a:lnTo>
                    <a:pt x="24" y="26"/>
                  </a:lnTo>
                  <a:lnTo>
                    <a:pt x="34" y="18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3" y="8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7" y="15"/>
                  </a:lnTo>
                  <a:lnTo>
                    <a:pt x="12" y="13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6" name="Freeform 95">
              <a:extLst>
                <a:ext uri="{FF2B5EF4-FFF2-40B4-BE49-F238E27FC236}">
                  <a16:creationId xmlns:a16="http://schemas.microsoft.com/office/drawing/2014/main" id="{8DC298E6-A937-4AEB-AE33-29F54419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907"/>
              <a:ext cx="37" cy="30"/>
            </a:xfrm>
            <a:custGeom>
              <a:avLst/>
              <a:gdLst>
                <a:gd name="T0" fmla="*/ 3 w 37"/>
                <a:gd name="T1" fmla="*/ 0 h 30"/>
                <a:gd name="T2" fmla="*/ 1 w 37"/>
                <a:gd name="T3" fmla="*/ 6 h 30"/>
                <a:gd name="T4" fmla="*/ 0 w 37"/>
                <a:gd name="T5" fmla="*/ 13 h 30"/>
                <a:gd name="T6" fmla="*/ 2 w 37"/>
                <a:gd name="T7" fmla="*/ 20 h 30"/>
                <a:gd name="T8" fmla="*/ 5 w 37"/>
                <a:gd name="T9" fmla="*/ 27 h 30"/>
                <a:gd name="T10" fmla="*/ 12 w 37"/>
                <a:gd name="T11" fmla="*/ 29 h 30"/>
                <a:gd name="T12" fmla="*/ 17 w 37"/>
                <a:gd name="T13" fmla="*/ 30 h 30"/>
                <a:gd name="T14" fmla="*/ 23 w 37"/>
                <a:gd name="T15" fmla="*/ 29 h 30"/>
                <a:gd name="T16" fmla="*/ 27 w 37"/>
                <a:gd name="T17" fmla="*/ 27 h 30"/>
                <a:gd name="T18" fmla="*/ 31 w 37"/>
                <a:gd name="T19" fmla="*/ 23 h 30"/>
                <a:gd name="T20" fmla="*/ 35 w 37"/>
                <a:gd name="T21" fmla="*/ 19 h 30"/>
                <a:gd name="T22" fmla="*/ 36 w 37"/>
                <a:gd name="T23" fmla="*/ 16 h 30"/>
                <a:gd name="T24" fmla="*/ 37 w 37"/>
                <a:gd name="T25" fmla="*/ 12 h 30"/>
                <a:gd name="T26" fmla="*/ 34 w 37"/>
                <a:gd name="T27" fmla="*/ 14 h 30"/>
                <a:gd name="T28" fmla="*/ 29 w 37"/>
                <a:gd name="T29" fmla="*/ 17 h 30"/>
                <a:gd name="T30" fmla="*/ 24 w 37"/>
                <a:gd name="T31" fmla="*/ 19 h 30"/>
                <a:gd name="T32" fmla="*/ 19 w 37"/>
                <a:gd name="T33" fmla="*/ 19 h 30"/>
                <a:gd name="T34" fmla="*/ 14 w 37"/>
                <a:gd name="T35" fmla="*/ 19 h 30"/>
                <a:gd name="T36" fmla="*/ 10 w 37"/>
                <a:gd name="T37" fmla="*/ 15 h 30"/>
                <a:gd name="T38" fmla="*/ 5 w 37"/>
                <a:gd name="T39" fmla="*/ 9 h 30"/>
                <a:gd name="T40" fmla="*/ 3 w 37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30"/>
                <a:gd name="T65" fmla="*/ 37 w 37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30">
                  <a:moveTo>
                    <a:pt x="3" y="0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5" y="19"/>
                  </a:lnTo>
                  <a:lnTo>
                    <a:pt x="36" y="16"/>
                  </a:lnTo>
                  <a:lnTo>
                    <a:pt x="37" y="12"/>
                  </a:lnTo>
                  <a:lnTo>
                    <a:pt x="34" y="14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0" y="15"/>
                  </a:lnTo>
                  <a:lnTo>
                    <a:pt x="5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7" name="Freeform 96">
              <a:extLst>
                <a:ext uri="{FF2B5EF4-FFF2-40B4-BE49-F238E27FC236}">
                  <a16:creationId xmlns:a16="http://schemas.microsoft.com/office/drawing/2014/main" id="{C4D517FA-83F5-45D8-8A98-253263D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011"/>
              <a:ext cx="56" cy="24"/>
            </a:xfrm>
            <a:custGeom>
              <a:avLst/>
              <a:gdLst>
                <a:gd name="T0" fmla="*/ 0 w 56"/>
                <a:gd name="T1" fmla="*/ 0 h 24"/>
                <a:gd name="T2" fmla="*/ 3 w 56"/>
                <a:gd name="T3" fmla="*/ 8 h 24"/>
                <a:gd name="T4" fmla="*/ 7 w 56"/>
                <a:gd name="T5" fmla="*/ 13 h 24"/>
                <a:gd name="T6" fmla="*/ 13 w 56"/>
                <a:gd name="T7" fmla="*/ 18 h 24"/>
                <a:gd name="T8" fmla="*/ 23 w 56"/>
                <a:gd name="T9" fmla="*/ 24 h 24"/>
                <a:gd name="T10" fmla="*/ 32 w 56"/>
                <a:gd name="T11" fmla="*/ 24 h 24"/>
                <a:gd name="T12" fmla="*/ 41 w 56"/>
                <a:gd name="T13" fmla="*/ 23 h 24"/>
                <a:gd name="T14" fmla="*/ 46 w 56"/>
                <a:gd name="T15" fmla="*/ 20 h 24"/>
                <a:gd name="T16" fmla="*/ 51 w 56"/>
                <a:gd name="T17" fmla="*/ 17 h 24"/>
                <a:gd name="T18" fmla="*/ 53 w 56"/>
                <a:gd name="T19" fmla="*/ 14 h 24"/>
                <a:gd name="T20" fmla="*/ 55 w 56"/>
                <a:gd name="T21" fmla="*/ 11 h 24"/>
                <a:gd name="T22" fmla="*/ 56 w 56"/>
                <a:gd name="T23" fmla="*/ 9 h 24"/>
                <a:gd name="T24" fmla="*/ 56 w 56"/>
                <a:gd name="T25" fmla="*/ 7 h 24"/>
                <a:gd name="T26" fmla="*/ 45 w 56"/>
                <a:gd name="T27" fmla="*/ 11 h 24"/>
                <a:gd name="T28" fmla="*/ 33 w 56"/>
                <a:gd name="T29" fmla="*/ 13 h 24"/>
                <a:gd name="T30" fmla="*/ 24 w 56"/>
                <a:gd name="T31" fmla="*/ 12 h 24"/>
                <a:gd name="T32" fmla="*/ 16 w 56"/>
                <a:gd name="T33" fmla="*/ 9 h 24"/>
                <a:gd name="T34" fmla="*/ 9 w 56"/>
                <a:gd name="T35" fmla="*/ 6 h 24"/>
                <a:gd name="T36" fmla="*/ 4 w 56"/>
                <a:gd name="T37" fmla="*/ 3 h 24"/>
                <a:gd name="T38" fmla="*/ 1 w 56"/>
                <a:gd name="T39" fmla="*/ 0 h 24"/>
                <a:gd name="T40" fmla="*/ 0 w 5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24"/>
                <a:gd name="T65" fmla="*/ 56 w 5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24">
                  <a:moveTo>
                    <a:pt x="0" y="0"/>
                  </a:moveTo>
                  <a:lnTo>
                    <a:pt x="3" y="8"/>
                  </a:lnTo>
                  <a:lnTo>
                    <a:pt x="7" y="13"/>
                  </a:lnTo>
                  <a:lnTo>
                    <a:pt x="13" y="18"/>
                  </a:lnTo>
                  <a:lnTo>
                    <a:pt x="23" y="24"/>
                  </a:lnTo>
                  <a:lnTo>
                    <a:pt x="32" y="24"/>
                  </a:lnTo>
                  <a:lnTo>
                    <a:pt x="41" y="23"/>
                  </a:lnTo>
                  <a:lnTo>
                    <a:pt x="46" y="20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45" y="11"/>
                  </a:lnTo>
                  <a:lnTo>
                    <a:pt x="33" y="13"/>
                  </a:lnTo>
                  <a:lnTo>
                    <a:pt x="24" y="12"/>
                  </a:lnTo>
                  <a:lnTo>
                    <a:pt x="16" y="9"/>
                  </a:lnTo>
                  <a:lnTo>
                    <a:pt x="9" y="6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8" name="Freeform 97">
              <a:extLst>
                <a:ext uri="{FF2B5EF4-FFF2-40B4-BE49-F238E27FC236}">
                  <a16:creationId xmlns:a16="http://schemas.microsoft.com/office/drawing/2014/main" id="{362CC290-7302-4935-BB2E-433B4256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911"/>
              <a:ext cx="194" cy="622"/>
            </a:xfrm>
            <a:custGeom>
              <a:avLst/>
              <a:gdLst>
                <a:gd name="T0" fmla="*/ 174 w 194"/>
                <a:gd name="T1" fmla="*/ 312 h 622"/>
                <a:gd name="T2" fmla="*/ 170 w 194"/>
                <a:gd name="T3" fmla="*/ 313 h 622"/>
                <a:gd name="T4" fmla="*/ 164 w 194"/>
                <a:gd name="T5" fmla="*/ 321 h 622"/>
                <a:gd name="T6" fmla="*/ 158 w 194"/>
                <a:gd name="T7" fmla="*/ 334 h 622"/>
                <a:gd name="T8" fmla="*/ 154 w 194"/>
                <a:gd name="T9" fmla="*/ 357 h 622"/>
                <a:gd name="T10" fmla="*/ 162 w 194"/>
                <a:gd name="T11" fmla="*/ 586 h 622"/>
                <a:gd name="T12" fmla="*/ 151 w 194"/>
                <a:gd name="T13" fmla="*/ 594 h 622"/>
                <a:gd name="T14" fmla="*/ 136 w 194"/>
                <a:gd name="T15" fmla="*/ 600 h 622"/>
                <a:gd name="T16" fmla="*/ 118 w 194"/>
                <a:gd name="T17" fmla="*/ 602 h 622"/>
                <a:gd name="T18" fmla="*/ 98 w 194"/>
                <a:gd name="T19" fmla="*/ 603 h 622"/>
                <a:gd name="T20" fmla="*/ 77 w 194"/>
                <a:gd name="T21" fmla="*/ 602 h 622"/>
                <a:gd name="T22" fmla="*/ 57 w 194"/>
                <a:gd name="T23" fmla="*/ 599 h 622"/>
                <a:gd name="T24" fmla="*/ 41 w 194"/>
                <a:gd name="T25" fmla="*/ 594 h 622"/>
                <a:gd name="T26" fmla="*/ 26 w 194"/>
                <a:gd name="T27" fmla="*/ 589 h 622"/>
                <a:gd name="T28" fmla="*/ 26 w 194"/>
                <a:gd name="T29" fmla="*/ 556 h 622"/>
                <a:gd name="T30" fmla="*/ 26 w 194"/>
                <a:gd name="T31" fmla="*/ 478 h 622"/>
                <a:gd name="T32" fmla="*/ 28 w 194"/>
                <a:gd name="T33" fmla="*/ 390 h 622"/>
                <a:gd name="T34" fmla="*/ 33 w 194"/>
                <a:gd name="T35" fmla="*/ 328 h 622"/>
                <a:gd name="T36" fmla="*/ 39 w 194"/>
                <a:gd name="T37" fmla="*/ 303 h 622"/>
                <a:gd name="T38" fmla="*/ 42 w 194"/>
                <a:gd name="T39" fmla="*/ 283 h 622"/>
                <a:gd name="T40" fmla="*/ 43 w 194"/>
                <a:gd name="T41" fmla="*/ 272 h 622"/>
                <a:gd name="T42" fmla="*/ 43 w 194"/>
                <a:gd name="T43" fmla="*/ 268 h 622"/>
                <a:gd name="T44" fmla="*/ 40 w 194"/>
                <a:gd name="T45" fmla="*/ 226 h 622"/>
                <a:gd name="T46" fmla="*/ 33 w 194"/>
                <a:gd name="T47" fmla="*/ 133 h 622"/>
                <a:gd name="T48" fmla="*/ 25 w 194"/>
                <a:gd name="T49" fmla="*/ 42 h 622"/>
                <a:gd name="T50" fmla="*/ 19 w 194"/>
                <a:gd name="T51" fmla="*/ 0 h 622"/>
                <a:gd name="T52" fmla="*/ 17 w 194"/>
                <a:gd name="T53" fmla="*/ 15 h 622"/>
                <a:gd name="T54" fmla="*/ 16 w 194"/>
                <a:gd name="T55" fmla="*/ 28 h 622"/>
                <a:gd name="T56" fmla="*/ 15 w 194"/>
                <a:gd name="T57" fmla="*/ 43 h 622"/>
                <a:gd name="T58" fmla="*/ 14 w 194"/>
                <a:gd name="T59" fmla="*/ 56 h 622"/>
                <a:gd name="T60" fmla="*/ 13 w 194"/>
                <a:gd name="T61" fmla="*/ 284 h 622"/>
                <a:gd name="T62" fmla="*/ 9 w 194"/>
                <a:gd name="T63" fmla="*/ 307 h 622"/>
                <a:gd name="T64" fmla="*/ 4 w 194"/>
                <a:gd name="T65" fmla="*/ 373 h 622"/>
                <a:gd name="T66" fmla="*/ 0 w 194"/>
                <a:gd name="T67" fmla="*/ 474 h 622"/>
                <a:gd name="T68" fmla="*/ 2 w 194"/>
                <a:gd name="T69" fmla="*/ 604 h 622"/>
                <a:gd name="T70" fmla="*/ 8 w 194"/>
                <a:gd name="T71" fmla="*/ 605 h 622"/>
                <a:gd name="T72" fmla="*/ 22 w 194"/>
                <a:gd name="T73" fmla="*/ 608 h 622"/>
                <a:gd name="T74" fmla="*/ 42 w 194"/>
                <a:gd name="T75" fmla="*/ 612 h 622"/>
                <a:gd name="T76" fmla="*/ 65 w 194"/>
                <a:gd name="T77" fmla="*/ 616 h 622"/>
                <a:gd name="T78" fmla="*/ 89 w 194"/>
                <a:gd name="T79" fmla="*/ 619 h 622"/>
                <a:gd name="T80" fmla="*/ 111 w 194"/>
                <a:gd name="T81" fmla="*/ 622 h 622"/>
                <a:gd name="T82" fmla="*/ 131 w 194"/>
                <a:gd name="T83" fmla="*/ 622 h 622"/>
                <a:gd name="T84" fmla="*/ 146 w 194"/>
                <a:gd name="T85" fmla="*/ 617 h 622"/>
                <a:gd name="T86" fmla="*/ 151 w 194"/>
                <a:gd name="T87" fmla="*/ 615 h 622"/>
                <a:gd name="T88" fmla="*/ 157 w 194"/>
                <a:gd name="T89" fmla="*/ 613 h 622"/>
                <a:gd name="T90" fmla="*/ 163 w 194"/>
                <a:gd name="T91" fmla="*/ 611 h 622"/>
                <a:gd name="T92" fmla="*/ 170 w 194"/>
                <a:gd name="T93" fmla="*/ 609 h 622"/>
                <a:gd name="T94" fmla="*/ 177 w 194"/>
                <a:gd name="T95" fmla="*/ 606 h 622"/>
                <a:gd name="T96" fmla="*/ 183 w 194"/>
                <a:gd name="T97" fmla="*/ 603 h 622"/>
                <a:gd name="T98" fmla="*/ 188 w 194"/>
                <a:gd name="T99" fmla="*/ 601 h 622"/>
                <a:gd name="T100" fmla="*/ 194 w 194"/>
                <a:gd name="T101" fmla="*/ 598 h 622"/>
                <a:gd name="T102" fmla="*/ 183 w 194"/>
                <a:gd name="T103" fmla="*/ 512 h 622"/>
                <a:gd name="T104" fmla="*/ 178 w 194"/>
                <a:gd name="T105" fmla="*/ 419 h 622"/>
                <a:gd name="T106" fmla="*/ 175 w 194"/>
                <a:gd name="T107" fmla="*/ 344 h 622"/>
                <a:gd name="T108" fmla="*/ 174 w 194"/>
                <a:gd name="T109" fmla="*/ 312 h 6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622"/>
                <a:gd name="T167" fmla="*/ 194 w 194"/>
                <a:gd name="T168" fmla="*/ 622 h 6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622">
                  <a:moveTo>
                    <a:pt x="174" y="312"/>
                  </a:moveTo>
                  <a:lnTo>
                    <a:pt x="170" y="313"/>
                  </a:lnTo>
                  <a:lnTo>
                    <a:pt x="164" y="321"/>
                  </a:lnTo>
                  <a:lnTo>
                    <a:pt x="158" y="334"/>
                  </a:lnTo>
                  <a:lnTo>
                    <a:pt x="154" y="357"/>
                  </a:lnTo>
                  <a:lnTo>
                    <a:pt x="162" y="586"/>
                  </a:lnTo>
                  <a:lnTo>
                    <a:pt x="151" y="594"/>
                  </a:lnTo>
                  <a:lnTo>
                    <a:pt x="136" y="600"/>
                  </a:lnTo>
                  <a:lnTo>
                    <a:pt x="118" y="602"/>
                  </a:lnTo>
                  <a:lnTo>
                    <a:pt x="98" y="603"/>
                  </a:lnTo>
                  <a:lnTo>
                    <a:pt x="77" y="602"/>
                  </a:lnTo>
                  <a:lnTo>
                    <a:pt x="57" y="599"/>
                  </a:lnTo>
                  <a:lnTo>
                    <a:pt x="41" y="594"/>
                  </a:lnTo>
                  <a:lnTo>
                    <a:pt x="26" y="589"/>
                  </a:lnTo>
                  <a:lnTo>
                    <a:pt x="26" y="556"/>
                  </a:lnTo>
                  <a:lnTo>
                    <a:pt x="26" y="478"/>
                  </a:lnTo>
                  <a:lnTo>
                    <a:pt x="28" y="390"/>
                  </a:lnTo>
                  <a:lnTo>
                    <a:pt x="33" y="328"/>
                  </a:lnTo>
                  <a:lnTo>
                    <a:pt x="39" y="303"/>
                  </a:lnTo>
                  <a:lnTo>
                    <a:pt x="42" y="283"/>
                  </a:lnTo>
                  <a:lnTo>
                    <a:pt x="43" y="272"/>
                  </a:lnTo>
                  <a:lnTo>
                    <a:pt x="43" y="268"/>
                  </a:lnTo>
                  <a:lnTo>
                    <a:pt x="40" y="226"/>
                  </a:lnTo>
                  <a:lnTo>
                    <a:pt x="33" y="133"/>
                  </a:lnTo>
                  <a:lnTo>
                    <a:pt x="25" y="42"/>
                  </a:lnTo>
                  <a:lnTo>
                    <a:pt x="19" y="0"/>
                  </a:lnTo>
                  <a:lnTo>
                    <a:pt x="17" y="15"/>
                  </a:lnTo>
                  <a:lnTo>
                    <a:pt x="16" y="28"/>
                  </a:lnTo>
                  <a:lnTo>
                    <a:pt x="15" y="43"/>
                  </a:lnTo>
                  <a:lnTo>
                    <a:pt x="14" y="56"/>
                  </a:lnTo>
                  <a:lnTo>
                    <a:pt x="13" y="284"/>
                  </a:lnTo>
                  <a:lnTo>
                    <a:pt x="9" y="307"/>
                  </a:lnTo>
                  <a:lnTo>
                    <a:pt x="4" y="373"/>
                  </a:lnTo>
                  <a:lnTo>
                    <a:pt x="0" y="474"/>
                  </a:lnTo>
                  <a:lnTo>
                    <a:pt x="2" y="604"/>
                  </a:lnTo>
                  <a:lnTo>
                    <a:pt x="8" y="605"/>
                  </a:lnTo>
                  <a:lnTo>
                    <a:pt x="22" y="608"/>
                  </a:lnTo>
                  <a:lnTo>
                    <a:pt x="42" y="612"/>
                  </a:lnTo>
                  <a:lnTo>
                    <a:pt x="65" y="616"/>
                  </a:lnTo>
                  <a:lnTo>
                    <a:pt x="89" y="619"/>
                  </a:lnTo>
                  <a:lnTo>
                    <a:pt x="111" y="622"/>
                  </a:lnTo>
                  <a:lnTo>
                    <a:pt x="131" y="622"/>
                  </a:lnTo>
                  <a:lnTo>
                    <a:pt x="146" y="617"/>
                  </a:lnTo>
                  <a:lnTo>
                    <a:pt x="151" y="615"/>
                  </a:lnTo>
                  <a:lnTo>
                    <a:pt x="157" y="613"/>
                  </a:lnTo>
                  <a:lnTo>
                    <a:pt x="163" y="611"/>
                  </a:lnTo>
                  <a:lnTo>
                    <a:pt x="170" y="609"/>
                  </a:lnTo>
                  <a:lnTo>
                    <a:pt x="177" y="606"/>
                  </a:lnTo>
                  <a:lnTo>
                    <a:pt x="183" y="603"/>
                  </a:lnTo>
                  <a:lnTo>
                    <a:pt x="188" y="601"/>
                  </a:lnTo>
                  <a:lnTo>
                    <a:pt x="194" y="598"/>
                  </a:lnTo>
                  <a:lnTo>
                    <a:pt x="183" y="512"/>
                  </a:lnTo>
                  <a:lnTo>
                    <a:pt x="178" y="419"/>
                  </a:lnTo>
                  <a:lnTo>
                    <a:pt x="175" y="344"/>
                  </a:lnTo>
                  <a:lnTo>
                    <a:pt x="174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29" name="Freeform 98">
              <a:extLst>
                <a:ext uri="{FF2B5EF4-FFF2-40B4-BE49-F238E27FC236}">
                  <a16:creationId xmlns:a16="http://schemas.microsoft.com/office/drawing/2014/main" id="{FC881998-754E-4941-AA37-998551CE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237"/>
              <a:ext cx="523" cy="199"/>
            </a:xfrm>
            <a:custGeom>
              <a:avLst/>
              <a:gdLst>
                <a:gd name="T0" fmla="*/ 508 w 523"/>
                <a:gd name="T1" fmla="*/ 20 h 199"/>
                <a:gd name="T2" fmla="*/ 498 w 523"/>
                <a:gd name="T3" fmla="*/ 6 h 199"/>
                <a:gd name="T4" fmla="*/ 492 w 523"/>
                <a:gd name="T5" fmla="*/ 5 h 199"/>
                <a:gd name="T6" fmla="*/ 504 w 523"/>
                <a:gd name="T7" fmla="*/ 39 h 199"/>
                <a:gd name="T8" fmla="*/ 506 w 523"/>
                <a:gd name="T9" fmla="*/ 131 h 199"/>
                <a:gd name="T10" fmla="*/ 492 w 523"/>
                <a:gd name="T11" fmla="*/ 134 h 199"/>
                <a:gd name="T12" fmla="*/ 479 w 523"/>
                <a:gd name="T13" fmla="*/ 131 h 199"/>
                <a:gd name="T14" fmla="*/ 484 w 523"/>
                <a:gd name="T15" fmla="*/ 58 h 199"/>
                <a:gd name="T16" fmla="*/ 473 w 523"/>
                <a:gd name="T17" fmla="*/ 32 h 199"/>
                <a:gd name="T18" fmla="*/ 473 w 523"/>
                <a:gd name="T19" fmla="*/ 36 h 199"/>
                <a:gd name="T20" fmla="*/ 473 w 523"/>
                <a:gd name="T21" fmla="*/ 40 h 199"/>
                <a:gd name="T22" fmla="*/ 150 w 523"/>
                <a:gd name="T23" fmla="*/ 51 h 199"/>
                <a:gd name="T24" fmla="*/ 473 w 523"/>
                <a:gd name="T25" fmla="*/ 61 h 199"/>
                <a:gd name="T26" fmla="*/ 472 w 523"/>
                <a:gd name="T27" fmla="*/ 112 h 199"/>
                <a:gd name="T28" fmla="*/ 467 w 523"/>
                <a:gd name="T29" fmla="*/ 144 h 199"/>
                <a:gd name="T30" fmla="*/ 474 w 523"/>
                <a:gd name="T31" fmla="*/ 146 h 199"/>
                <a:gd name="T32" fmla="*/ 485 w 523"/>
                <a:gd name="T33" fmla="*/ 148 h 199"/>
                <a:gd name="T34" fmla="*/ 498 w 523"/>
                <a:gd name="T35" fmla="*/ 147 h 199"/>
                <a:gd name="T36" fmla="*/ 505 w 523"/>
                <a:gd name="T37" fmla="*/ 150 h 199"/>
                <a:gd name="T38" fmla="*/ 501 w 523"/>
                <a:gd name="T39" fmla="*/ 159 h 199"/>
                <a:gd name="T40" fmla="*/ 0 w 523"/>
                <a:gd name="T41" fmla="*/ 163 h 199"/>
                <a:gd name="T42" fmla="*/ 1 w 523"/>
                <a:gd name="T43" fmla="*/ 178 h 199"/>
                <a:gd name="T44" fmla="*/ 7 w 523"/>
                <a:gd name="T45" fmla="*/ 195 h 199"/>
                <a:gd name="T46" fmla="*/ 11 w 523"/>
                <a:gd name="T47" fmla="*/ 186 h 199"/>
                <a:gd name="T48" fmla="*/ 8 w 523"/>
                <a:gd name="T49" fmla="*/ 173 h 199"/>
                <a:gd name="T50" fmla="*/ 140 w 523"/>
                <a:gd name="T51" fmla="*/ 175 h 199"/>
                <a:gd name="T52" fmla="*/ 145 w 523"/>
                <a:gd name="T53" fmla="*/ 187 h 199"/>
                <a:gd name="T54" fmla="*/ 160 w 523"/>
                <a:gd name="T55" fmla="*/ 191 h 199"/>
                <a:gd name="T56" fmla="*/ 183 w 523"/>
                <a:gd name="T57" fmla="*/ 192 h 199"/>
                <a:gd name="T58" fmla="*/ 207 w 523"/>
                <a:gd name="T59" fmla="*/ 191 h 199"/>
                <a:gd name="T60" fmla="*/ 230 w 523"/>
                <a:gd name="T61" fmla="*/ 191 h 199"/>
                <a:gd name="T62" fmla="*/ 239 w 523"/>
                <a:gd name="T63" fmla="*/ 185 h 199"/>
                <a:gd name="T64" fmla="*/ 226 w 523"/>
                <a:gd name="T65" fmla="*/ 183 h 199"/>
                <a:gd name="T66" fmla="*/ 199 w 523"/>
                <a:gd name="T67" fmla="*/ 182 h 199"/>
                <a:gd name="T68" fmla="*/ 173 w 523"/>
                <a:gd name="T69" fmla="*/ 182 h 199"/>
                <a:gd name="T70" fmla="*/ 161 w 523"/>
                <a:gd name="T71" fmla="*/ 182 h 199"/>
                <a:gd name="T72" fmla="*/ 156 w 523"/>
                <a:gd name="T73" fmla="*/ 179 h 199"/>
                <a:gd name="T74" fmla="*/ 157 w 523"/>
                <a:gd name="T75" fmla="*/ 172 h 199"/>
                <a:gd name="T76" fmla="*/ 310 w 523"/>
                <a:gd name="T77" fmla="*/ 189 h 199"/>
                <a:gd name="T78" fmla="*/ 329 w 523"/>
                <a:gd name="T79" fmla="*/ 192 h 199"/>
                <a:gd name="T80" fmla="*/ 364 w 523"/>
                <a:gd name="T81" fmla="*/ 193 h 199"/>
                <a:gd name="T82" fmla="*/ 398 w 523"/>
                <a:gd name="T83" fmla="*/ 192 h 199"/>
                <a:gd name="T84" fmla="*/ 413 w 523"/>
                <a:gd name="T85" fmla="*/ 191 h 199"/>
                <a:gd name="T86" fmla="*/ 413 w 523"/>
                <a:gd name="T87" fmla="*/ 187 h 199"/>
                <a:gd name="T88" fmla="*/ 412 w 523"/>
                <a:gd name="T89" fmla="*/ 183 h 199"/>
                <a:gd name="T90" fmla="*/ 392 w 523"/>
                <a:gd name="T91" fmla="*/ 183 h 199"/>
                <a:gd name="T92" fmla="*/ 372 w 523"/>
                <a:gd name="T93" fmla="*/ 183 h 199"/>
                <a:gd name="T94" fmla="*/ 353 w 523"/>
                <a:gd name="T95" fmla="*/ 182 h 199"/>
                <a:gd name="T96" fmla="*/ 333 w 523"/>
                <a:gd name="T97" fmla="*/ 183 h 199"/>
                <a:gd name="T98" fmla="*/ 332 w 523"/>
                <a:gd name="T99" fmla="*/ 179 h 199"/>
                <a:gd name="T100" fmla="*/ 333 w 523"/>
                <a:gd name="T101" fmla="*/ 173 h 199"/>
                <a:gd name="T102" fmla="*/ 473 w 523"/>
                <a:gd name="T103" fmla="*/ 179 h 199"/>
                <a:gd name="T104" fmla="*/ 472 w 523"/>
                <a:gd name="T105" fmla="*/ 192 h 199"/>
                <a:gd name="T106" fmla="*/ 479 w 523"/>
                <a:gd name="T107" fmla="*/ 194 h 199"/>
                <a:gd name="T108" fmla="*/ 484 w 523"/>
                <a:gd name="T109" fmla="*/ 181 h 199"/>
                <a:gd name="T110" fmla="*/ 487 w 523"/>
                <a:gd name="T111" fmla="*/ 174 h 199"/>
                <a:gd name="T112" fmla="*/ 493 w 523"/>
                <a:gd name="T113" fmla="*/ 174 h 199"/>
                <a:gd name="T114" fmla="*/ 496 w 523"/>
                <a:gd name="T115" fmla="*/ 180 h 199"/>
                <a:gd name="T116" fmla="*/ 500 w 523"/>
                <a:gd name="T117" fmla="*/ 189 h 199"/>
                <a:gd name="T118" fmla="*/ 516 w 523"/>
                <a:gd name="T119" fmla="*/ 150 h 199"/>
                <a:gd name="T120" fmla="*/ 522 w 523"/>
                <a:gd name="T121" fmla="*/ 69 h 1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3"/>
                <a:gd name="T184" fmla="*/ 0 h 199"/>
                <a:gd name="T185" fmla="*/ 523 w 523"/>
                <a:gd name="T186" fmla="*/ 199 h 1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3" h="199">
                  <a:moveTo>
                    <a:pt x="512" y="28"/>
                  </a:moveTo>
                  <a:lnTo>
                    <a:pt x="508" y="20"/>
                  </a:lnTo>
                  <a:lnTo>
                    <a:pt x="504" y="12"/>
                  </a:lnTo>
                  <a:lnTo>
                    <a:pt x="498" y="6"/>
                  </a:lnTo>
                  <a:lnTo>
                    <a:pt x="491" y="0"/>
                  </a:lnTo>
                  <a:lnTo>
                    <a:pt x="492" y="5"/>
                  </a:lnTo>
                  <a:lnTo>
                    <a:pt x="497" y="20"/>
                  </a:lnTo>
                  <a:lnTo>
                    <a:pt x="504" y="39"/>
                  </a:lnTo>
                  <a:lnTo>
                    <a:pt x="507" y="55"/>
                  </a:lnTo>
                  <a:lnTo>
                    <a:pt x="506" y="131"/>
                  </a:lnTo>
                  <a:lnTo>
                    <a:pt x="499" y="133"/>
                  </a:lnTo>
                  <a:lnTo>
                    <a:pt x="492" y="134"/>
                  </a:lnTo>
                  <a:lnTo>
                    <a:pt x="485" y="133"/>
                  </a:lnTo>
                  <a:lnTo>
                    <a:pt x="479" y="131"/>
                  </a:lnTo>
                  <a:lnTo>
                    <a:pt x="485" y="89"/>
                  </a:lnTo>
                  <a:lnTo>
                    <a:pt x="484" y="58"/>
                  </a:lnTo>
                  <a:lnTo>
                    <a:pt x="479" y="38"/>
                  </a:lnTo>
                  <a:lnTo>
                    <a:pt x="473" y="32"/>
                  </a:lnTo>
                  <a:lnTo>
                    <a:pt x="473" y="34"/>
                  </a:lnTo>
                  <a:lnTo>
                    <a:pt x="473" y="36"/>
                  </a:lnTo>
                  <a:lnTo>
                    <a:pt x="473" y="38"/>
                  </a:lnTo>
                  <a:lnTo>
                    <a:pt x="473" y="40"/>
                  </a:lnTo>
                  <a:lnTo>
                    <a:pt x="157" y="40"/>
                  </a:lnTo>
                  <a:lnTo>
                    <a:pt x="150" y="51"/>
                  </a:lnTo>
                  <a:lnTo>
                    <a:pt x="473" y="51"/>
                  </a:lnTo>
                  <a:lnTo>
                    <a:pt x="473" y="61"/>
                  </a:lnTo>
                  <a:lnTo>
                    <a:pt x="474" y="83"/>
                  </a:lnTo>
                  <a:lnTo>
                    <a:pt x="472" y="112"/>
                  </a:lnTo>
                  <a:lnTo>
                    <a:pt x="466" y="143"/>
                  </a:lnTo>
                  <a:lnTo>
                    <a:pt x="467" y="144"/>
                  </a:lnTo>
                  <a:lnTo>
                    <a:pt x="470" y="145"/>
                  </a:lnTo>
                  <a:lnTo>
                    <a:pt x="474" y="146"/>
                  </a:lnTo>
                  <a:lnTo>
                    <a:pt x="480" y="147"/>
                  </a:lnTo>
                  <a:lnTo>
                    <a:pt x="485" y="148"/>
                  </a:lnTo>
                  <a:lnTo>
                    <a:pt x="491" y="148"/>
                  </a:lnTo>
                  <a:lnTo>
                    <a:pt x="498" y="147"/>
                  </a:lnTo>
                  <a:lnTo>
                    <a:pt x="505" y="146"/>
                  </a:lnTo>
                  <a:lnTo>
                    <a:pt x="505" y="150"/>
                  </a:lnTo>
                  <a:lnTo>
                    <a:pt x="504" y="155"/>
                  </a:lnTo>
                  <a:lnTo>
                    <a:pt x="501" y="159"/>
                  </a:lnTo>
                  <a:lnTo>
                    <a:pt x="499" y="163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1" y="178"/>
                  </a:lnTo>
                  <a:lnTo>
                    <a:pt x="3" y="188"/>
                  </a:lnTo>
                  <a:lnTo>
                    <a:pt x="7" y="195"/>
                  </a:lnTo>
                  <a:lnTo>
                    <a:pt x="11" y="191"/>
                  </a:lnTo>
                  <a:lnTo>
                    <a:pt x="11" y="186"/>
                  </a:lnTo>
                  <a:lnTo>
                    <a:pt x="8" y="180"/>
                  </a:lnTo>
                  <a:lnTo>
                    <a:pt x="8" y="173"/>
                  </a:lnTo>
                  <a:lnTo>
                    <a:pt x="136" y="172"/>
                  </a:lnTo>
                  <a:lnTo>
                    <a:pt x="140" y="175"/>
                  </a:lnTo>
                  <a:lnTo>
                    <a:pt x="143" y="181"/>
                  </a:lnTo>
                  <a:lnTo>
                    <a:pt x="145" y="187"/>
                  </a:lnTo>
                  <a:lnTo>
                    <a:pt x="149" y="191"/>
                  </a:lnTo>
                  <a:lnTo>
                    <a:pt x="160" y="191"/>
                  </a:lnTo>
                  <a:lnTo>
                    <a:pt x="172" y="192"/>
                  </a:lnTo>
                  <a:lnTo>
                    <a:pt x="183" y="192"/>
                  </a:lnTo>
                  <a:lnTo>
                    <a:pt x="196" y="192"/>
                  </a:lnTo>
                  <a:lnTo>
                    <a:pt x="207" y="191"/>
                  </a:lnTo>
                  <a:lnTo>
                    <a:pt x="218" y="191"/>
                  </a:lnTo>
                  <a:lnTo>
                    <a:pt x="230" y="191"/>
                  </a:lnTo>
                  <a:lnTo>
                    <a:pt x="241" y="190"/>
                  </a:lnTo>
                  <a:lnTo>
                    <a:pt x="239" y="185"/>
                  </a:lnTo>
                  <a:lnTo>
                    <a:pt x="235" y="184"/>
                  </a:lnTo>
                  <a:lnTo>
                    <a:pt x="226" y="183"/>
                  </a:lnTo>
                  <a:lnTo>
                    <a:pt x="213" y="183"/>
                  </a:lnTo>
                  <a:lnTo>
                    <a:pt x="199" y="182"/>
                  </a:lnTo>
                  <a:lnTo>
                    <a:pt x="185" y="182"/>
                  </a:lnTo>
                  <a:lnTo>
                    <a:pt x="173" y="182"/>
                  </a:lnTo>
                  <a:lnTo>
                    <a:pt x="164" y="182"/>
                  </a:lnTo>
                  <a:lnTo>
                    <a:pt x="161" y="182"/>
                  </a:lnTo>
                  <a:lnTo>
                    <a:pt x="158" y="181"/>
                  </a:lnTo>
                  <a:lnTo>
                    <a:pt x="156" y="179"/>
                  </a:lnTo>
                  <a:lnTo>
                    <a:pt x="156" y="175"/>
                  </a:lnTo>
                  <a:lnTo>
                    <a:pt x="157" y="172"/>
                  </a:lnTo>
                  <a:lnTo>
                    <a:pt x="310" y="173"/>
                  </a:lnTo>
                  <a:lnTo>
                    <a:pt x="310" y="189"/>
                  </a:lnTo>
                  <a:lnTo>
                    <a:pt x="316" y="191"/>
                  </a:lnTo>
                  <a:lnTo>
                    <a:pt x="329" y="192"/>
                  </a:lnTo>
                  <a:lnTo>
                    <a:pt x="345" y="193"/>
                  </a:lnTo>
                  <a:lnTo>
                    <a:pt x="364" y="193"/>
                  </a:lnTo>
                  <a:lnTo>
                    <a:pt x="383" y="192"/>
                  </a:lnTo>
                  <a:lnTo>
                    <a:pt x="398" y="192"/>
                  </a:lnTo>
                  <a:lnTo>
                    <a:pt x="409" y="191"/>
                  </a:lnTo>
                  <a:lnTo>
                    <a:pt x="413" y="191"/>
                  </a:lnTo>
                  <a:lnTo>
                    <a:pt x="413" y="190"/>
                  </a:lnTo>
                  <a:lnTo>
                    <a:pt x="413" y="187"/>
                  </a:lnTo>
                  <a:lnTo>
                    <a:pt x="413" y="185"/>
                  </a:lnTo>
                  <a:lnTo>
                    <a:pt x="412" y="183"/>
                  </a:lnTo>
                  <a:lnTo>
                    <a:pt x="402" y="183"/>
                  </a:lnTo>
                  <a:lnTo>
                    <a:pt x="392" y="183"/>
                  </a:lnTo>
                  <a:lnTo>
                    <a:pt x="382" y="183"/>
                  </a:lnTo>
                  <a:lnTo>
                    <a:pt x="372" y="183"/>
                  </a:lnTo>
                  <a:lnTo>
                    <a:pt x="362" y="182"/>
                  </a:lnTo>
                  <a:lnTo>
                    <a:pt x="353" y="182"/>
                  </a:lnTo>
                  <a:lnTo>
                    <a:pt x="342" y="182"/>
                  </a:lnTo>
                  <a:lnTo>
                    <a:pt x="333" y="183"/>
                  </a:lnTo>
                  <a:lnTo>
                    <a:pt x="331" y="181"/>
                  </a:lnTo>
                  <a:lnTo>
                    <a:pt x="332" y="179"/>
                  </a:lnTo>
                  <a:lnTo>
                    <a:pt x="332" y="175"/>
                  </a:lnTo>
                  <a:lnTo>
                    <a:pt x="333" y="173"/>
                  </a:lnTo>
                  <a:lnTo>
                    <a:pt x="474" y="172"/>
                  </a:lnTo>
                  <a:lnTo>
                    <a:pt x="473" y="179"/>
                  </a:lnTo>
                  <a:lnTo>
                    <a:pt x="472" y="186"/>
                  </a:lnTo>
                  <a:lnTo>
                    <a:pt x="472" y="192"/>
                  </a:lnTo>
                  <a:lnTo>
                    <a:pt x="472" y="199"/>
                  </a:lnTo>
                  <a:lnTo>
                    <a:pt x="479" y="194"/>
                  </a:lnTo>
                  <a:lnTo>
                    <a:pt x="482" y="188"/>
                  </a:lnTo>
                  <a:lnTo>
                    <a:pt x="484" y="181"/>
                  </a:lnTo>
                  <a:lnTo>
                    <a:pt x="485" y="174"/>
                  </a:lnTo>
                  <a:lnTo>
                    <a:pt x="487" y="174"/>
                  </a:lnTo>
                  <a:lnTo>
                    <a:pt x="490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6" y="180"/>
                  </a:lnTo>
                  <a:lnTo>
                    <a:pt x="498" y="185"/>
                  </a:lnTo>
                  <a:lnTo>
                    <a:pt x="500" y="189"/>
                  </a:lnTo>
                  <a:lnTo>
                    <a:pt x="501" y="189"/>
                  </a:lnTo>
                  <a:lnTo>
                    <a:pt x="516" y="150"/>
                  </a:lnTo>
                  <a:lnTo>
                    <a:pt x="523" y="110"/>
                  </a:lnTo>
                  <a:lnTo>
                    <a:pt x="522" y="69"/>
                  </a:lnTo>
                  <a:lnTo>
                    <a:pt x="5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0" name="Freeform 99">
              <a:extLst>
                <a:ext uri="{FF2B5EF4-FFF2-40B4-BE49-F238E27FC236}">
                  <a16:creationId xmlns:a16="http://schemas.microsoft.com/office/drawing/2014/main" id="{7BC3C809-9E43-4A44-9A3E-5FFCEC23C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238"/>
              <a:ext cx="299" cy="12"/>
            </a:xfrm>
            <a:custGeom>
              <a:avLst/>
              <a:gdLst>
                <a:gd name="T0" fmla="*/ 299 w 299"/>
                <a:gd name="T1" fmla="*/ 12 h 12"/>
                <a:gd name="T2" fmla="*/ 291 w 299"/>
                <a:gd name="T3" fmla="*/ 0 h 12"/>
                <a:gd name="T4" fmla="*/ 10 w 299"/>
                <a:gd name="T5" fmla="*/ 0 h 12"/>
                <a:gd name="T6" fmla="*/ 0 w 299"/>
                <a:gd name="T7" fmla="*/ 12 h 12"/>
                <a:gd name="T8" fmla="*/ 299 w 299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2"/>
                <a:gd name="T17" fmla="*/ 299 w 29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2">
                  <a:moveTo>
                    <a:pt x="299" y="12"/>
                  </a:moveTo>
                  <a:lnTo>
                    <a:pt x="291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29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1" name="Freeform 100">
              <a:extLst>
                <a:ext uri="{FF2B5EF4-FFF2-40B4-BE49-F238E27FC236}">
                  <a16:creationId xmlns:a16="http://schemas.microsoft.com/office/drawing/2014/main" id="{443221D9-F5E4-4F4A-B8C3-89934C156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468"/>
              <a:ext cx="616" cy="1187"/>
            </a:xfrm>
            <a:custGeom>
              <a:avLst/>
              <a:gdLst>
                <a:gd name="T0" fmla="*/ 34 w 616"/>
                <a:gd name="T1" fmla="*/ 1137 h 1187"/>
                <a:gd name="T2" fmla="*/ 437 w 616"/>
                <a:gd name="T3" fmla="*/ 1107 h 1187"/>
                <a:gd name="T4" fmla="*/ 474 w 616"/>
                <a:gd name="T5" fmla="*/ 43 h 1187"/>
                <a:gd name="T6" fmla="*/ 483 w 616"/>
                <a:gd name="T7" fmla="*/ 91 h 1187"/>
                <a:gd name="T8" fmla="*/ 484 w 616"/>
                <a:gd name="T9" fmla="*/ 112 h 1187"/>
                <a:gd name="T10" fmla="*/ 467 w 616"/>
                <a:gd name="T11" fmla="*/ 100 h 1187"/>
                <a:gd name="T12" fmla="*/ 442 w 616"/>
                <a:gd name="T13" fmla="*/ 56 h 1187"/>
                <a:gd name="T14" fmla="*/ 465 w 616"/>
                <a:gd name="T15" fmla="*/ 127 h 1187"/>
                <a:gd name="T16" fmla="*/ 463 w 616"/>
                <a:gd name="T17" fmla="*/ 240 h 1187"/>
                <a:gd name="T18" fmla="*/ 427 w 616"/>
                <a:gd name="T19" fmla="*/ 296 h 1187"/>
                <a:gd name="T20" fmla="*/ 421 w 616"/>
                <a:gd name="T21" fmla="*/ 341 h 1187"/>
                <a:gd name="T22" fmla="*/ 435 w 616"/>
                <a:gd name="T23" fmla="*/ 367 h 1187"/>
                <a:gd name="T24" fmla="*/ 457 w 616"/>
                <a:gd name="T25" fmla="*/ 355 h 1187"/>
                <a:gd name="T26" fmla="*/ 440 w 616"/>
                <a:gd name="T27" fmla="*/ 391 h 1187"/>
                <a:gd name="T28" fmla="*/ 429 w 616"/>
                <a:gd name="T29" fmla="*/ 381 h 1187"/>
                <a:gd name="T30" fmla="*/ 415 w 616"/>
                <a:gd name="T31" fmla="*/ 404 h 1187"/>
                <a:gd name="T32" fmla="*/ 437 w 616"/>
                <a:gd name="T33" fmla="*/ 412 h 1187"/>
                <a:gd name="T34" fmla="*/ 454 w 616"/>
                <a:gd name="T35" fmla="*/ 420 h 1187"/>
                <a:gd name="T36" fmla="*/ 493 w 616"/>
                <a:gd name="T37" fmla="*/ 379 h 1187"/>
                <a:gd name="T38" fmla="*/ 500 w 616"/>
                <a:gd name="T39" fmla="*/ 332 h 1187"/>
                <a:gd name="T40" fmla="*/ 482 w 616"/>
                <a:gd name="T41" fmla="*/ 370 h 1187"/>
                <a:gd name="T42" fmla="*/ 454 w 616"/>
                <a:gd name="T43" fmla="*/ 408 h 1187"/>
                <a:gd name="T44" fmla="*/ 463 w 616"/>
                <a:gd name="T45" fmla="*/ 376 h 1187"/>
                <a:gd name="T46" fmla="*/ 461 w 616"/>
                <a:gd name="T47" fmla="*/ 306 h 1187"/>
                <a:gd name="T48" fmla="*/ 457 w 616"/>
                <a:gd name="T49" fmla="*/ 318 h 1187"/>
                <a:gd name="T50" fmla="*/ 440 w 616"/>
                <a:gd name="T51" fmla="*/ 351 h 1187"/>
                <a:gd name="T52" fmla="*/ 438 w 616"/>
                <a:gd name="T53" fmla="*/ 317 h 1187"/>
                <a:gd name="T54" fmla="*/ 454 w 616"/>
                <a:gd name="T55" fmla="*/ 269 h 1187"/>
                <a:gd name="T56" fmla="*/ 487 w 616"/>
                <a:gd name="T57" fmla="*/ 198 h 1187"/>
                <a:gd name="T58" fmla="*/ 513 w 616"/>
                <a:gd name="T59" fmla="*/ 72 h 1187"/>
                <a:gd name="T60" fmla="*/ 535 w 616"/>
                <a:gd name="T61" fmla="*/ 79 h 1187"/>
                <a:gd name="T62" fmla="*/ 557 w 616"/>
                <a:gd name="T63" fmla="*/ 85 h 1187"/>
                <a:gd name="T64" fmla="*/ 572 w 616"/>
                <a:gd name="T65" fmla="*/ 102 h 1187"/>
                <a:gd name="T66" fmla="*/ 547 w 616"/>
                <a:gd name="T67" fmla="*/ 169 h 1187"/>
                <a:gd name="T68" fmla="*/ 522 w 616"/>
                <a:gd name="T69" fmla="*/ 244 h 1187"/>
                <a:gd name="T70" fmla="*/ 517 w 616"/>
                <a:gd name="T71" fmla="*/ 355 h 1187"/>
                <a:gd name="T72" fmla="*/ 510 w 616"/>
                <a:gd name="T73" fmla="*/ 367 h 1187"/>
                <a:gd name="T74" fmla="*/ 536 w 616"/>
                <a:gd name="T75" fmla="*/ 335 h 1187"/>
                <a:gd name="T76" fmla="*/ 538 w 616"/>
                <a:gd name="T77" fmla="*/ 228 h 1187"/>
                <a:gd name="T78" fmla="*/ 579 w 616"/>
                <a:gd name="T79" fmla="*/ 125 h 1187"/>
                <a:gd name="T80" fmla="*/ 614 w 616"/>
                <a:gd name="T81" fmla="*/ 62 h 1187"/>
                <a:gd name="T82" fmla="*/ 593 w 616"/>
                <a:gd name="T83" fmla="*/ 70 h 1187"/>
                <a:gd name="T84" fmla="*/ 550 w 616"/>
                <a:gd name="T85" fmla="*/ 74 h 1187"/>
                <a:gd name="T86" fmla="*/ 518 w 616"/>
                <a:gd name="T87" fmla="*/ 58 h 1187"/>
                <a:gd name="T88" fmla="*/ 491 w 616"/>
                <a:gd name="T89" fmla="*/ 59 h 1187"/>
                <a:gd name="T90" fmla="*/ 486 w 616"/>
                <a:gd name="T91" fmla="*/ 36 h 1187"/>
                <a:gd name="T92" fmla="*/ 511 w 616"/>
                <a:gd name="T93" fmla="*/ 6 h 1187"/>
                <a:gd name="T94" fmla="*/ 491 w 616"/>
                <a:gd name="T95" fmla="*/ 14 h 1187"/>
                <a:gd name="T96" fmla="*/ 447 w 616"/>
                <a:gd name="T97" fmla="*/ 34 h 1187"/>
                <a:gd name="T98" fmla="*/ 231 w 616"/>
                <a:gd name="T99" fmla="*/ 33 h 1187"/>
                <a:gd name="T100" fmla="*/ 54 w 616"/>
                <a:gd name="T101" fmla="*/ 20 h 1187"/>
                <a:gd name="T102" fmla="*/ 18 w 616"/>
                <a:gd name="T103" fmla="*/ 0 h 1187"/>
                <a:gd name="T104" fmla="*/ 52 w 616"/>
                <a:gd name="T105" fmla="*/ 38 h 1187"/>
                <a:gd name="T106" fmla="*/ 105 w 616"/>
                <a:gd name="T107" fmla="*/ 47 h 1187"/>
                <a:gd name="T108" fmla="*/ 91 w 616"/>
                <a:gd name="T109" fmla="*/ 1095 h 1187"/>
                <a:gd name="T110" fmla="*/ 43 w 616"/>
                <a:gd name="T111" fmla="*/ 1108 h 1187"/>
                <a:gd name="T112" fmla="*/ 11 w 616"/>
                <a:gd name="T113" fmla="*/ 1152 h 1187"/>
                <a:gd name="T114" fmla="*/ 500 w 616"/>
                <a:gd name="T115" fmla="*/ 1167 h 1187"/>
                <a:gd name="T116" fmla="*/ 470 w 616"/>
                <a:gd name="T117" fmla="*/ 1124 h 1187"/>
                <a:gd name="T118" fmla="*/ 454 w 616"/>
                <a:gd name="T119" fmla="*/ 1121 h 1187"/>
                <a:gd name="T120" fmla="*/ 21 w 616"/>
                <a:gd name="T121" fmla="*/ 1173 h 11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6"/>
                <a:gd name="T184" fmla="*/ 0 h 1187"/>
                <a:gd name="T185" fmla="*/ 616 w 616"/>
                <a:gd name="T186" fmla="*/ 1187 h 11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6" h="1187">
                  <a:moveTo>
                    <a:pt x="21" y="1173"/>
                  </a:moveTo>
                  <a:lnTo>
                    <a:pt x="24" y="1163"/>
                  </a:lnTo>
                  <a:lnTo>
                    <a:pt x="27" y="1155"/>
                  </a:lnTo>
                  <a:lnTo>
                    <a:pt x="30" y="1146"/>
                  </a:lnTo>
                  <a:lnTo>
                    <a:pt x="34" y="1137"/>
                  </a:lnTo>
                  <a:lnTo>
                    <a:pt x="40" y="1129"/>
                  </a:lnTo>
                  <a:lnTo>
                    <a:pt x="48" y="1121"/>
                  </a:lnTo>
                  <a:lnTo>
                    <a:pt x="58" y="1114"/>
                  </a:lnTo>
                  <a:lnTo>
                    <a:pt x="70" y="1108"/>
                  </a:lnTo>
                  <a:lnTo>
                    <a:pt x="437" y="1107"/>
                  </a:lnTo>
                  <a:lnTo>
                    <a:pt x="422" y="1095"/>
                  </a:lnTo>
                  <a:lnTo>
                    <a:pt x="313" y="1095"/>
                  </a:lnTo>
                  <a:lnTo>
                    <a:pt x="313" y="47"/>
                  </a:lnTo>
                  <a:lnTo>
                    <a:pt x="425" y="47"/>
                  </a:lnTo>
                  <a:lnTo>
                    <a:pt x="474" y="43"/>
                  </a:lnTo>
                  <a:lnTo>
                    <a:pt x="474" y="51"/>
                  </a:lnTo>
                  <a:lnTo>
                    <a:pt x="475" y="66"/>
                  </a:lnTo>
                  <a:lnTo>
                    <a:pt x="476" y="83"/>
                  </a:lnTo>
                  <a:lnTo>
                    <a:pt x="479" y="92"/>
                  </a:lnTo>
                  <a:lnTo>
                    <a:pt x="483" y="91"/>
                  </a:lnTo>
                  <a:lnTo>
                    <a:pt x="486" y="89"/>
                  </a:lnTo>
                  <a:lnTo>
                    <a:pt x="490" y="86"/>
                  </a:lnTo>
                  <a:lnTo>
                    <a:pt x="493" y="83"/>
                  </a:lnTo>
                  <a:lnTo>
                    <a:pt x="489" y="95"/>
                  </a:lnTo>
                  <a:lnTo>
                    <a:pt x="484" y="112"/>
                  </a:lnTo>
                  <a:lnTo>
                    <a:pt x="481" y="130"/>
                  </a:lnTo>
                  <a:lnTo>
                    <a:pt x="479" y="145"/>
                  </a:lnTo>
                  <a:lnTo>
                    <a:pt x="477" y="131"/>
                  </a:lnTo>
                  <a:lnTo>
                    <a:pt x="473" y="115"/>
                  </a:lnTo>
                  <a:lnTo>
                    <a:pt x="467" y="100"/>
                  </a:lnTo>
                  <a:lnTo>
                    <a:pt x="460" y="85"/>
                  </a:lnTo>
                  <a:lnTo>
                    <a:pt x="454" y="72"/>
                  </a:lnTo>
                  <a:lnTo>
                    <a:pt x="448" y="63"/>
                  </a:lnTo>
                  <a:lnTo>
                    <a:pt x="444" y="57"/>
                  </a:lnTo>
                  <a:lnTo>
                    <a:pt x="442" y="56"/>
                  </a:lnTo>
                  <a:lnTo>
                    <a:pt x="448" y="70"/>
                  </a:lnTo>
                  <a:lnTo>
                    <a:pt x="452" y="85"/>
                  </a:lnTo>
                  <a:lnTo>
                    <a:pt x="456" y="100"/>
                  </a:lnTo>
                  <a:lnTo>
                    <a:pt x="460" y="113"/>
                  </a:lnTo>
                  <a:lnTo>
                    <a:pt x="465" y="127"/>
                  </a:lnTo>
                  <a:lnTo>
                    <a:pt x="469" y="140"/>
                  </a:lnTo>
                  <a:lnTo>
                    <a:pt x="473" y="155"/>
                  </a:lnTo>
                  <a:lnTo>
                    <a:pt x="478" y="168"/>
                  </a:lnTo>
                  <a:lnTo>
                    <a:pt x="471" y="232"/>
                  </a:lnTo>
                  <a:lnTo>
                    <a:pt x="463" y="240"/>
                  </a:lnTo>
                  <a:lnTo>
                    <a:pt x="454" y="249"/>
                  </a:lnTo>
                  <a:lnTo>
                    <a:pt x="446" y="261"/>
                  </a:lnTo>
                  <a:lnTo>
                    <a:pt x="439" y="272"/>
                  </a:lnTo>
                  <a:lnTo>
                    <a:pt x="432" y="284"/>
                  </a:lnTo>
                  <a:lnTo>
                    <a:pt x="427" y="296"/>
                  </a:lnTo>
                  <a:lnTo>
                    <a:pt x="424" y="308"/>
                  </a:lnTo>
                  <a:lnTo>
                    <a:pt x="423" y="318"/>
                  </a:lnTo>
                  <a:lnTo>
                    <a:pt x="424" y="325"/>
                  </a:lnTo>
                  <a:lnTo>
                    <a:pt x="423" y="334"/>
                  </a:lnTo>
                  <a:lnTo>
                    <a:pt x="421" y="341"/>
                  </a:lnTo>
                  <a:lnTo>
                    <a:pt x="420" y="349"/>
                  </a:lnTo>
                  <a:lnTo>
                    <a:pt x="419" y="357"/>
                  </a:lnTo>
                  <a:lnTo>
                    <a:pt x="421" y="362"/>
                  </a:lnTo>
                  <a:lnTo>
                    <a:pt x="426" y="366"/>
                  </a:lnTo>
                  <a:lnTo>
                    <a:pt x="435" y="367"/>
                  </a:lnTo>
                  <a:lnTo>
                    <a:pt x="442" y="365"/>
                  </a:lnTo>
                  <a:lnTo>
                    <a:pt x="448" y="362"/>
                  </a:lnTo>
                  <a:lnTo>
                    <a:pt x="453" y="358"/>
                  </a:lnTo>
                  <a:lnTo>
                    <a:pt x="457" y="352"/>
                  </a:lnTo>
                  <a:lnTo>
                    <a:pt x="457" y="355"/>
                  </a:lnTo>
                  <a:lnTo>
                    <a:pt x="456" y="360"/>
                  </a:lnTo>
                  <a:lnTo>
                    <a:pt x="454" y="368"/>
                  </a:lnTo>
                  <a:lnTo>
                    <a:pt x="450" y="376"/>
                  </a:lnTo>
                  <a:lnTo>
                    <a:pt x="445" y="385"/>
                  </a:lnTo>
                  <a:lnTo>
                    <a:pt x="440" y="391"/>
                  </a:lnTo>
                  <a:lnTo>
                    <a:pt x="432" y="395"/>
                  </a:lnTo>
                  <a:lnTo>
                    <a:pt x="424" y="395"/>
                  </a:lnTo>
                  <a:lnTo>
                    <a:pt x="425" y="392"/>
                  </a:lnTo>
                  <a:lnTo>
                    <a:pt x="428" y="387"/>
                  </a:lnTo>
                  <a:lnTo>
                    <a:pt x="429" y="381"/>
                  </a:lnTo>
                  <a:lnTo>
                    <a:pt x="429" y="376"/>
                  </a:lnTo>
                  <a:lnTo>
                    <a:pt x="426" y="379"/>
                  </a:lnTo>
                  <a:lnTo>
                    <a:pt x="420" y="384"/>
                  </a:lnTo>
                  <a:lnTo>
                    <a:pt x="415" y="392"/>
                  </a:lnTo>
                  <a:lnTo>
                    <a:pt x="415" y="404"/>
                  </a:lnTo>
                  <a:lnTo>
                    <a:pt x="420" y="406"/>
                  </a:lnTo>
                  <a:lnTo>
                    <a:pt x="425" y="407"/>
                  </a:lnTo>
                  <a:lnTo>
                    <a:pt x="431" y="406"/>
                  </a:lnTo>
                  <a:lnTo>
                    <a:pt x="435" y="404"/>
                  </a:lnTo>
                  <a:lnTo>
                    <a:pt x="437" y="412"/>
                  </a:lnTo>
                  <a:lnTo>
                    <a:pt x="439" y="418"/>
                  </a:lnTo>
                  <a:lnTo>
                    <a:pt x="442" y="422"/>
                  </a:lnTo>
                  <a:lnTo>
                    <a:pt x="446" y="426"/>
                  </a:lnTo>
                  <a:lnTo>
                    <a:pt x="449" y="425"/>
                  </a:lnTo>
                  <a:lnTo>
                    <a:pt x="454" y="420"/>
                  </a:lnTo>
                  <a:lnTo>
                    <a:pt x="460" y="414"/>
                  </a:lnTo>
                  <a:lnTo>
                    <a:pt x="469" y="405"/>
                  </a:lnTo>
                  <a:lnTo>
                    <a:pt x="477" y="396"/>
                  </a:lnTo>
                  <a:lnTo>
                    <a:pt x="485" y="387"/>
                  </a:lnTo>
                  <a:lnTo>
                    <a:pt x="493" y="379"/>
                  </a:lnTo>
                  <a:lnTo>
                    <a:pt x="499" y="371"/>
                  </a:lnTo>
                  <a:lnTo>
                    <a:pt x="501" y="360"/>
                  </a:lnTo>
                  <a:lnTo>
                    <a:pt x="501" y="347"/>
                  </a:lnTo>
                  <a:lnTo>
                    <a:pt x="501" y="336"/>
                  </a:lnTo>
                  <a:lnTo>
                    <a:pt x="500" y="332"/>
                  </a:lnTo>
                  <a:lnTo>
                    <a:pt x="498" y="340"/>
                  </a:lnTo>
                  <a:lnTo>
                    <a:pt x="495" y="348"/>
                  </a:lnTo>
                  <a:lnTo>
                    <a:pt x="492" y="357"/>
                  </a:lnTo>
                  <a:lnTo>
                    <a:pt x="486" y="362"/>
                  </a:lnTo>
                  <a:lnTo>
                    <a:pt x="482" y="370"/>
                  </a:lnTo>
                  <a:lnTo>
                    <a:pt x="477" y="379"/>
                  </a:lnTo>
                  <a:lnTo>
                    <a:pt x="471" y="387"/>
                  </a:lnTo>
                  <a:lnTo>
                    <a:pt x="465" y="395"/>
                  </a:lnTo>
                  <a:lnTo>
                    <a:pt x="458" y="402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9" y="413"/>
                  </a:lnTo>
                  <a:lnTo>
                    <a:pt x="451" y="400"/>
                  </a:lnTo>
                  <a:lnTo>
                    <a:pt x="456" y="388"/>
                  </a:lnTo>
                  <a:lnTo>
                    <a:pt x="463" y="376"/>
                  </a:lnTo>
                  <a:lnTo>
                    <a:pt x="469" y="365"/>
                  </a:lnTo>
                  <a:lnTo>
                    <a:pt x="469" y="357"/>
                  </a:lnTo>
                  <a:lnTo>
                    <a:pt x="468" y="337"/>
                  </a:lnTo>
                  <a:lnTo>
                    <a:pt x="466" y="316"/>
                  </a:lnTo>
                  <a:lnTo>
                    <a:pt x="461" y="306"/>
                  </a:lnTo>
                  <a:lnTo>
                    <a:pt x="460" y="306"/>
                  </a:lnTo>
                  <a:lnTo>
                    <a:pt x="459" y="307"/>
                  </a:lnTo>
                  <a:lnTo>
                    <a:pt x="457" y="308"/>
                  </a:lnTo>
                  <a:lnTo>
                    <a:pt x="456" y="309"/>
                  </a:lnTo>
                  <a:lnTo>
                    <a:pt x="457" y="318"/>
                  </a:lnTo>
                  <a:lnTo>
                    <a:pt x="455" y="328"/>
                  </a:lnTo>
                  <a:lnTo>
                    <a:pt x="451" y="335"/>
                  </a:lnTo>
                  <a:lnTo>
                    <a:pt x="447" y="343"/>
                  </a:lnTo>
                  <a:lnTo>
                    <a:pt x="444" y="347"/>
                  </a:lnTo>
                  <a:lnTo>
                    <a:pt x="440" y="351"/>
                  </a:lnTo>
                  <a:lnTo>
                    <a:pt x="435" y="356"/>
                  </a:lnTo>
                  <a:lnTo>
                    <a:pt x="430" y="355"/>
                  </a:lnTo>
                  <a:lnTo>
                    <a:pt x="433" y="342"/>
                  </a:lnTo>
                  <a:lnTo>
                    <a:pt x="437" y="330"/>
                  </a:lnTo>
                  <a:lnTo>
                    <a:pt x="438" y="317"/>
                  </a:lnTo>
                  <a:lnTo>
                    <a:pt x="440" y="304"/>
                  </a:lnTo>
                  <a:lnTo>
                    <a:pt x="441" y="294"/>
                  </a:lnTo>
                  <a:lnTo>
                    <a:pt x="444" y="285"/>
                  </a:lnTo>
                  <a:lnTo>
                    <a:pt x="449" y="278"/>
                  </a:lnTo>
                  <a:lnTo>
                    <a:pt x="454" y="269"/>
                  </a:lnTo>
                  <a:lnTo>
                    <a:pt x="460" y="262"/>
                  </a:lnTo>
                  <a:lnTo>
                    <a:pt x="468" y="255"/>
                  </a:lnTo>
                  <a:lnTo>
                    <a:pt x="474" y="246"/>
                  </a:lnTo>
                  <a:lnTo>
                    <a:pt x="480" y="238"/>
                  </a:lnTo>
                  <a:lnTo>
                    <a:pt x="487" y="198"/>
                  </a:lnTo>
                  <a:lnTo>
                    <a:pt x="491" y="159"/>
                  </a:lnTo>
                  <a:lnTo>
                    <a:pt x="495" y="118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13" y="72"/>
                  </a:lnTo>
                  <a:lnTo>
                    <a:pt x="518" y="74"/>
                  </a:lnTo>
                  <a:lnTo>
                    <a:pt x="522" y="75"/>
                  </a:lnTo>
                  <a:lnTo>
                    <a:pt x="527" y="76"/>
                  </a:lnTo>
                  <a:lnTo>
                    <a:pt x="531" y="77"/>
                  </a:lnTo>
                  <a:lnTo>
                    <a:pt x="535" y="79"/>
                  </a:lnTo>
                  <a:lnTo>
                    <a:pt x="539" y="80"/>
                  </a:lnTo>
                  <a:lnTo>
                    <a:pt x="544" y="81"/>
                  </a:lnTo>
                  <a:lnTo>
                    <a:pt x="548" y="83"/>
                  </a:lnTo>
                  <a:lnTo>
                    <a:pt x="552" y="84"/>
                  </a:lnTo>
                  <a:lnTo>
                    <a:pt x="557" y="85"/>
                  </a:lnTo>
                  <a:lnTo>
                    <a:pt x="561" y="87"/>
                  </a:lnTo>
                  <a:lnTo>
                    <a:pt x="567" y="87"/>
                  </a:lnTo>
                  <a:lnTo>
                    <a:pt x="571" y="88"/>
                  </a:lnTo>
                  <a:lnTo>
                    <a:pt x="576" y="88"/>
                  </a:lnTo>
                  <a:lnTo>
                    <a:pt x="572" y="102"/>
                  </a:lnTo>
                  <a:lnTo>
                    <a:pt x="568" y="115"/>
                  </a:lnTo>
                  <a:lnTo>
                    <a:pt x="562" y="129"/>
                  </a:lnTo>
                  <a:lnTo>
                    <a:pt x="557" y="142"/>
                  </a:lnTo>
                  <a:lnTo>
                    <a:pt x="552" y="156"/>
                  </a:lnTo>
                  <a:lnTo>
                    <a:pt x="547" y="169"/>
                  </a:lnTo>
                  <a:lnTo>
                    <a:pt x="542" y="183"/>
                  </a:lnTo>
                  <a:lnTo>
                    <a:pt x="537" y="196"/>
                  </a:lnTo>
                  <a:lnTo>
                    <a:pt x="531" y="215"/>
                  </a:lnTo>
                  <a:lnTo>
                    <a:pt x="525" y="230"/>
                  </a:lnTo>
                  <a:lnTo>
                    <a:pt x="522" y="244"/>
                  </a:lnTo>
                  <a:lnTo>
                    <a:pt x="524" y="263"/>
                  </a:lnTo>
                  <a:lnTo>
                    <a:pt x="527" y="325"/>
                  </a:lnTo>
                  <a:lnTo>
                    <a:pt x="525" y="336"/>
                  </a:lnTo>
                  <a:lnTo>
                    <a:pt x="522" y="346"/>
                  </a:lnTo>
                  <a:lnTo>
                    <a:pt x="517" y="355"/>
                  </a:lnTo>
                  <a:lnTo>
                    <a:pt x="507" y="361"/>
                  </a:lnTo>
                  <a:lnTo>
                    <a:pt x="507" y="363"/>
                  </a:lnTo>
                  <a:lnTo>
                    <a:pt x="507" y="364"/>
                  </a:lnTo>
                  <a:lnTo>
                    <a:pt x="508" y="366"/>
                  </a:lnTo>
                  <a:lnTo>
                    <a:pt x="510" y="367"/>
                  </a:lnTo>
                  <a:lnTo>
                    <a:pt x="518" y="364"/>
                  </a:lnTo>
                  <a:lnTo>
                    <a:pt x="525" y="360"/>
                  </a:lnTo>
                  <a:lnTo>
                    <a:pt x="531" y="354"/>
                  </a:lnTo>
                  <a:lnTo>
                    <a:pt x="535" y="347"/>
                  </a:lnTo>
                  <a:lnTo>
                    <a:pt x="536" y="335"/>
                  </a:lnTo>
                  <a:lnTo>
                    <a:pt x="536" y="324"/>
                  </a:lnTo>
                  <a:lnTo>
                    <a:pt x="536" y="315"/>
                  </a:lnTo>
                  <a:lnTo>
                    <a:pt x="537" y="303"/>
                  </a:lnTo>
                  <a:lnTo>
                    <a:pt x="534" y="238"/>
                  </a:lnTo>
                  <a:lnTo>
                    <a:pt x="538" y="228"/>
                  </a:lnTo>
                  <a:lnTo>
                    <a:pt x="546" y="212"/>
                  </a:lnTo>
                  <a:lnTo>
                    <a:pt x="553" y="192"/>
                  </a:lnTo>
                  <a:lnTo>
                    <a:pt x="562" y="170"/>
                  </a:lnTo>
                  <a:lnTo>
                    <a:pt x="572" y="147"/>
                  </a:lnTo>
                  <a:lnTo>
                    <a:pt x="579" y="125"/>
                  </a:lnTo>
                  <a:lnTo>
                    <a:pt x="586" y="105"/>
                  </a:lnTo>
                  <a:lnTo>
                    <a:pt x="590" y="88"/>
                  </a:lnTo>
                  <a:lnTo>
                    <a:pt x="600" y="83"/>
                  </a:lnTo>
                  <a:lnTo>
                    <a:pt x="608" y="72"/>
                  </a:lnTo>
                  <a:lnTo>
                    <a:pt x="614" y="62"/>
                  </a:lnTo>
                  <a:lnTo>
                    <a:pt x="616" y="57"/>
                  </a:lnTo>
                  <a:lnTo>
                    <a:pt x="609" y="59"/>
                  </a:lnTo>
                  <a:lnTo>
                    <a:pt x="604" y="63"/>
                  </a:lnTo>
                  <a:lnTo>
                    <a:pt x="599" y="67"/>
                  </a:lnTo>
                  <a:lnTo>
                    <a:pt x="593" y="70"/>
                  </a:lnTo>
                  <a:lnTo>
                    <a:pt x="584" y="72"/>
                  </a:lnTo>
                  <a:lnTo>
                    <a:pt x="576" y="75"/>
                  </a:lnTo>
                  <a:lnTo>
                    <a:pt x="568" y="75"/>
                  </a:lnTo>
                  <a:lnTo>
                    <a:pt x="558" y="75"/>
                  </a:lnTo>
                  <a:lnTo>
                    <a:pt x="550" y="74"/>
                  </a:lnTo>
                  <a:lnTo>
                    <a:pt x="542" y="70"/>
                  </a:lnTo>
                  <a:lnTo>
                    <a:pt x="534" y="67"/>
                  </a:lnTo>
                  <a:lnTo>
                    <a:pt x="527" y="62"/>
                  </a:lnTo>
                  <a:lnTo>
                    <a:pt x="523" y="59"/>
                  </a:lnTo>
                  <a:lnTo>
                    <a:pt x="518" y="58"/>
                  </a:lnTo>
                  <a:lnTo>
                    <a:pt x="512" y="57"/>
                  </a:lnTo>
                  <a:lnTo>
                    <a:pt x="507" y="56"/>
                  </a:lnTo>
                  <a:lnTo>
                    <a:pt x="501" y="57"/>
                  </a:lnTo>
                  <a:lnTo>
                    <a:pt x="496" y="57"/>
                  </a:lnTo>
                  <a:lnTo>
                    <a:pt x="491" y="59"/>
                  </a:lnTo>
                  <a:lnTo>
                    <a:pt x="486" y="61"/>
                  </a:lnTo>
                  <a:lnTo>
                    <a:pt x="486" y="55"/>
                  </a:lnTo>
                  <a:lnTo>
                    <a:pt x="486" y="49"/>
                  </a:lnTo>
                  <a:lnTo>
                    <a:pt x="486" y="42"/>
                  </a:lnTo>
                  <a:lnTo>
                    <a:pt x="486" y="36"/>
                  </a:lnTo>
                  <a:lnTo>
                    <a:pt x="494" y="30"/>
                  </a:lnTo>
                  <a:lnTo>
                    <a:pt x="501" y="24"/>
                  </a:lnTo>
                  <a:lnTo>
                    <a:pt x="506" y="16"/>
                  </a:lnTo>
                  <a:lnTo>
                    <a:pt x="511" y="9"/>
                  </a:lnTo>
                  <a:lnTo>
                    <a:pt x="511" y="6"/>
                  </a:lnTo>
                  <a:lnTo>
                    <a:pt x="511" y="3"/>
                  </a:lnTo>
                  <a:lnTo>
                    <a:pt x="509" y="0"/>
                  </a:lnTo>
                  <a:lnTo>
                    <a:pt x="505" y="0"/>
                  </a:lnTo>
                  <a:lnTo>
                    <a:pt x="498" y="7"/>
                  </a:lnTo>
                  <a:lnTo>
                    <a:pt x="491" y="14"/>
                  </a:lnTo>
                  <a:lnTo>
                    <a:pt x="483" y="19"/>
                  </a:lnTo>
                  <a:lnTo>
                    <a:pt x="476" y="25"/>
                  </a:lnTo>
                  <a:lnTo>
                    <a:pt x="467" y="29"/>
                  </a:lnTo>
                  <a:lnTo>
                    <a:pt x="457" y="32"/>
                  </a:lnTo>
                  <a:lnTo>
                    <a:pt x="447" y="34"/>
                  </a:lnTo>
                  <a:lnTo>
                    <a:pt x="434" y="34"/>
                  </a:lnTo>
                  <a:lnTo>
                    <a:pt x="298" y="34"/>
                  </a:lnTo>
                  <a:lnTo>
                    <a:pt x="298" y="1095"/>
                  </a:lnTo>
                  <a:lnTo>
                    <a:pt x="231" y="1095"/>
                  </a:lnTo>
                  <a:lnTo>
                    <a:pt x="231" y="33"/>
                  </a:lnTo>
                  <a:lnTo>
                    <a:pt x="78" y="34"/>
                  </a:lnTo>
                  <a:lnTo>
                    <a:pt x="70" y="32"/>
                  </a:lnTo>
                  <a:lnTo>
                    <a:pt x="64" y="29"/>
                  </a:lnTo>
                  <a:lnTo>
                    <a:pt x="59" y="25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6" y="12"/>
                  </a:lnTo>
                  <a:lnTo>
                    <a:pt x="43" y="7"/>
                  </a:lnTo>
                  <a:lnTo>
                    <a:pt x="39" y="2"/>
                  </a:lnTo>
                  <a:lnTo>
                    <a:pt x="18" y="0"/>
                  </a:lnTo>
                  <a:lnTo>
                    <a:pt x="25" y="7"/>
                  </a:lnTo>
                  <a:lnTo>
                    <a:pt x="30" y="15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52" y="38"/>
                  </a:lnTo>
                  <a:lnTo>
                    <a:pt x="61" y="43"/>
                  </a:lnTo>
                  <a:lnTo>
                    <a:pt x="71" y="45"/>
                  </a:lnTo>
                  <a:lnTo>
                    <a:pt x="82" y="47"/>
                  </a:lnTo>
                  <a:lnTo>
                    <a:pt x="93" y="47"/>
                  </a:lnTo>
                  <a:lnTo>
                    <a:pt x="105" y="47"/>
                  </a:lnTo>
                  <a:lnTo>
                    <a:pt x="116" y="47"/>
                  </a:lnTo>
                  <a:lnTo>
                    <a:pt x="129" y="47"/>
                  </a:lnTo>
                  <a:lnTo>
                    <a:pt x="217" y="46"/>
                  </a:lnTo>
                  <a:lnTo>
                    <a:pt x="217" y="1095"/>
                  </a:lnTo>
                  <a:lnTo>
                    <a:pt x="91" y="1095"/>
                  </a:lnTo>
                  <a:lnTo>
                    <a:pt x="80" y="1096"/>
                  </a:lnTo>
                  <a:lnTo>
                    <a:pt x="69" y="1098"/>
                  </a:lnTo>
                  <a:lnTo>
                    <a:pt x="60" y="1101"/>
                  </a:lnTo>
                  <a:lnTo>
                    <a:pt x="52" y="1104"/>
                  </a:lnTo>
                  <a:lnTo>
                    <a:pt x="43" y="1108"/>
                  </a:lnTo>
                  <a:lnTo>
                    <a:pt x="37" y="1112"/>
                  </a:lnTo>
                  <a:lnTo>
                    <a:pt x="31" y="1118"/>
                  </a:lnTo>
                  <a:lnTo>
                    <a:pt x="25" y="1124"/>
                  </a:lnTo>
                  <a:lnTo>
                    <a:pt x="17" y="1137"/>
                  </a:lnTo>
                  <a:lnTo>
                    <a:pt x="11" y="1152"/>
                  </a:lnTo>
                  <a:lnTo>
                    <a:pt x="5" y="1168"/>
                  </a:lnTo>
                  <a:lnTo>
                    <a:pt x="0" y="1187"/>
                  </a:lnTo>
                  <a:lnTo>
                    <a:pt x="504" y="1186"/>
                  </a:lnTo>
                  <a:lnTo>
                    <a:pt x="503" y="1176"/>
                  </a:lnTo>
                  <a:lnTo>
                    <a:pt x="500" y="1167"/>
                  </a:lnTo>
                  <a:lnTo>
                    <a:pt x="496" y="1157"/>
                  </a:lnTo>
                  <a:lnTo>
                    <a:pt x="491" y="1148"/>
                  </a:lnTo>
                  <a:lnTo>
                    <a:pt x="483" y="1141"/>
                  </a:lnTo>
                  <a:lnTo>
                    <a:pt x="477" y="1132"/>
                  </a:lnTo>
                  <a:lnTo>
                    <a:pt x="470" y="1124"/>
                  </a:lnTo>
                  <a:lnTo>
                    <a:pt x="464" y="1117"/>
                  </a:lnTo>
                  <a:lnTo>
                    <a:pt x="460" y="1117"/>
                  </a:lnTo>
                  <a:lnTo>
                    <a:pt x="458" y="1118"/>
                  </a:lnTo>
                  <a:lnTo>
                    <a:pt x="455" y="1119"/>
                  </a:lnTo>
                  <a:lnTo>
                    <a:pt x="454" y="1121"/>
                  </a:lnTo>
                  <a:lnTo>
                    <a:pt x="464" y="1133"/>
                  </a:lnTo>
                  <a:lnTo>
                    <a:pt x="473" y="1146"/>
                  </a:lnTo>
                  <a:lnTo>
                    <a:pt x="480" y="1158"/>
                  </a:lnTo>
                  <a:lnTo>
                    <a:pt x="483" y="1173"/>
                  </a:lnTo>
                  <a:lnTo>
                    <a:pt x="21" y="1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2" name="Freeform 101">
              <a:extLst>
                <a:ext uri="{FF2B5EF4-FFF2-40B4-BE49-F238E27FC236}">
                  <a16:creationId xmlns:a16="http://schemas.microsoft.com/office/drawing/2014/main" id="{274FFB70-E972-4C86-996E-417D4F751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314"/>
              <a:ext cx="25" cy="59"/>
            </a:xfrm>
            <a:custGeom>
              <a:avLst/>
              <a:gdLst>
                <a:gd name="T0" fmla="*/ 25 w 25"/>
                <a:gd name="T1" fmla="*/ 59 h 59"/>
                <a:gd name="T2" fmla="*/ 21 w 25"/>
                <a:gd name="T3" fmla="*/ 43 h 59"/>
                <a:gd name="T4" fmla="*/ 18 w 25"/>
                <a:gd name="T5" fmla="*/ 30 h 59"/>
                <a:gd name="T6" fmla="*/ 15 w 25"/>
                <a:gd name="T7" fmla="*/ 18 h 59"/>
                <a:gd name="T8" fmla="*/ 13 w 25"/>
                <a:gd name="T9" fmla="*/ 10 h 59"/>
                <a:gd name="T10" fmla="*/ 11 w 25"/>
                <a:gd name="T11" fmla="*/ 6 h 59"/>
                <a:gd name="T12" fmla="*/ 8 w 25"/>
                <a:gd name="T13" fmla="*/ 2 h 59"/>
                <a:gd name="T14" fmla="*/ 4 w 25"/>
                <a:gd name="T15" fmla="*/ 0 h 59"/>
                <a:gd name="T16" fmla="*/ 0 w 25"/>
                <a:gd name="T17" fmla="*/ 3 h 59"/>
                <a:gd name="T18" fmla="*/ 2 w 25"/>
                <a:gd name="T19" fmla="*/ 11 h 59"/>
                <a:gd name="T20" fmla="*/ 5 w 25"/>
                <a:gd name="T21" fmla="*/ 23 h 59"/>
                <a:gd name="T22" fmla="*/ 8 w 25"/>
                <a:gd name="T23" fmla="*/ 40 h 59"/>
                <a:gd name="T24" fmla="*/ 12 w 25"/>
                <a:gd name="T25" fmla="*/ 59 h 59"/>
                <a:gd name="T26" fmla="*/ 25 w 25"/>
                <a:gd name="T27" fmla="*/ 5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59"/>
                <a:gd name="T44" fmla="*/ 25 w 25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59">
                  <a:moveTo>
                    <a:pt x="25" y="59"/>
                  </a:moveTo>
                  <a:lnTo>
                    <a:pt x="21" y="43"/>
                  </a:lnTo>
                  <a:lnTo>
                    <a:pt x="18" y="30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23"/>
                  </a:lnTo>
                  <a:lnTo>
                    <a:pt x="8" y="40"/>
                  </a:lnTo>
                  <a:lnTo>
                    <a:pt x="12" y="59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3" name="Freeform 102">
              <a:extLst>
                <a:ext uri="{FF2B5EF4-FFF2-40B4-BE49-F238E27FC236}">
                  <a16:creationId xmlns:a16="http://schemas.microsoft.com/office/drawing/2014/main" id="{9A86B9F4-BC60-46CD-8BA8-282A08C10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416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 w 10"/>
                <a:gd name="T3" fmla="*/ 9 h 21"/>
                <a:gd name="T4" fmla="*/ 4 w 10"/>
                <a:gd name="T5" fmla="*/ 15 h 21"/>
                <a:gd name="T6" fmla="*/ 5 w 10"/>
                <a:gd name="T7" fmla="*/ 20 h 21"/>
                <a:gd name="T8" fmla="*/ 5 w 10"/>
                <a:gd name="T9" fmla="*/ 21 h 21"/>
                <a:gd name="T10" fmla="*/ 7 w 10"/>
                <a:gd name="T11" fmla="*/ 18 h 21"/>
                <a:gd name="T12" fmla="*/ 9 w 10"/>
                <a:gd name="T13" fmla="*/ 14 h 21"/>
                <a:gd name="T14" fmla="*/ 10 w 10"/>
                <a:gd name="T15" fmla="*/ 8 h 21"/>
                <a:gd name="T16" fmla="*/ 10 w 10"/>
                <a:gd name="T17" fmla="*/ 0 h 21"/>
                <a:gd name="T18" fmla="*/ 0 w 1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1"/>
                <a:gd name="T32" fmla="*/ 10 w 1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1">
                  <a:moveTo>
                    <a:pt x="0" y="0"/>
                  </a:moveTo>
                  <a:lnTo>
                    <a:pt x="1" y="9"/>
                  </a:lnTo>
                  <a:lnTo>
                    <a:pt x="4" y="15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7" y="18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EBF66863-27EE-41B6-A9A5-1732C8612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87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u="sng"/>
              <a:t>Measuring Height And Weight</a:t>
            </a:r>
            <a:br>
              <a:rPr lang="en-US" sz="3600" b="1" u="sng"/>
            </a:br>
            <a:r>
              <a:rPr lang="en-US" sz="3200"/>
              <a:t>(continued)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6384EBC-2BE2-4B07-ACB0-12B7BA96FB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3588" y="1379538"/>
            <a:ext cx="8031162" cy="4965700"/>
          </a:xfrm>
        </p:spPr>
        <p:txBody>
          <a:bodyPr/>
          <a:lstStyle/>
          <a:p>
            <a:pPr marL="0" indent="0"/>
            <a:r>
              <a:rPr lang="en-US" altLang="en-US" sz="3600"/>
              <a:t>Height measurements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Feet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Inches   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Centimeters</a:t>
            </a:r>
          </a:p>
          <a:p>
            <a:pPr marL="0" indent="0"/>
            <a:r>
              <a:rPr lang="en-US" altLang="en-US" sz="3600"/>
              <a:t>Weight measurements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Pounds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Ounces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Kilograms</a:t>
            </a:r>
          </a:p>
        </p:txBody>
      </p:sp>
      <p:sp>
        <p:nvSpPr>
          <p:cNvPr id="19460" name="Date Placeholder 1">
            <a:extLst>
              <a:ext uri="{FF2B5EF4-FFF2-40B4-BE49-F238E27FC236}">
                <a16:creationId xmlns:a16="http://schemas.microsoft.com/office/drawing/2014/main" id="{AF1E8F9A-C6A9-4953-94AE-81DDA9699E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141318" name="Footer Placeholder 2">
            <a:extLst>
              <a:ext uri="{FF2B5EF4-FFF2-40B4-BE49-F238E27FC236}">
                <a16:creationId xmlns:a16="http://schemas.microsoft.com/office/drawing/2014/main" id="{5559BC18-5419-4079-B5E8-48B4A50A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41319" name="Slide Number Placeholder 3">
            <a:extLst>
              <a:ext uri="{FF2B5EF4-FFF2-40B4-BE49-F238E27FC236}">
                <a16:creationId xmlns:a16="http://schemas.microsoft.com/office/drawing/2014/main" id="{2F8F31A9-658A-4492-889F-C8D014DC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9463" name="Group 99">
            <a:extLst>
              <a:ext uri="{FF2B5EF4-FFF2-40B4-BE49-F238E27FC236}">
                <a16:creationId xmlns:a16="http://schemas.microsoft.com/office/drawing/2014/main" id="{EFC7A688-4B5A-4EB0-B309-FF773547EA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62901" y="1895476"/>
            <a:ext cx="1795463" cy="4100513"/>
            <a:chOff x="1474" y="860"/>
            <a:chExt cx="2520" cy="5750"/>
          </a:xfrm>
        </p:grpSpPr>
        <p:sp>
          <p:nvSpPr>
            <p:cNvPr id="19464" name="Freeform 100">
              <a:extLst>
                <a:ext uri="{FF2B5EF4-FFF2-40B4-BE49-F238E27FC236}">
                  <a16:creationId xmlns:a16="http://schemas.microsoft.com/office/drawing/2014/main" id="{BC55E556-54EA-40F5-A845-D329C237E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860"/>
              <a:ext cx="2520" cy="5750"/>
            </a:xfrm>
            <a:custGeom>
              <a:avLst/>
              <a:gdLst>
                <a:gd name="T0" fmla="*/ 2510 w 2520"/>
                <a:gd name="T1" fmla="*/ 5155 h 5750"/>
                <a:gd name="T2" fmla="*/ 2510 w 2520"/>
                <a:gd name="T3" fmla="*/ 5155 h 5750"/>
                <a:gd name="T4" fmla="*/ 2510 w 2520"/>
                <a:gd name="T5" fmla="*/ 5150 h 5750"/>
                <a:gd name="T6" fmla="*/ 2510 w 2520"/>
                <a:gd name="T7" fmla="*/ 5145 h 5750"/>
                <a:gd name="T8" fmla="*/ 2505 w 2520"/>
                <a:gd name="T9" fmla="*/ 5140 h 5750"/>
                <a:gd name="T10" fmla="*/ 2500 w 2520"/>
                <a:gd name="T11" fmla="*/ 5140 h 5750"/>
                <a:gd name="T12" fmla="*/ 1800 w 2520"/>
                <a:gd name="T13" fmla="*/ 4700 h 5750"/>
                <a:gd name="T14" fmla="*/ 1785 w 2520"/>
                <a:gd name="T15" fmla="*/ 4700 h 5750"/>
                <a:gd name="T16" fmla="*/ 1455 w 2520"/>
                <a:gd name="T17" fmla="*/ 970 h 5750"/>
                <a:gd name="T18" fmla="*/ 2375 w 2520"/>
                <a:gd name="T19" fmla="*/ 750 h 5750"/>
                <a:gd name="T20" fmla="*/ 2380 w 2520"/>
                <a:gd name="T21" fmla="*/ 735 h 5750"/>
                <a:gd name="T22" fmla="*/ 2380 w 2520"/>
                <a:gd name="T23" fmla="*/ 525 h 5750"/>
                <a:gd name="T24" fmla="*/ 2365 w 2520"/>
                <a:gd name="T25" fmla="*/ 515 h 5750"/>
                <a:gd name="T26" fmla="*/ 1015 w 2520"/>
                <a:gd name="T27" fmla="*/ 535 h 5750"/>
                <a:gd name="T28" fmla="*/ 2395 w 2520"/>
                <a:gd name="T29" fmla="*/ 445 h 5750"/>
                <a:gd name="T30" fmla="*/ 2410 w 2520"/>
                <a:gd name="T31" fmla="*/ 435 h 5750"/>
                <a:gd name="T32" fmla="*/ 2415 w 2520"/>
                <a:gd name="T33" fmla="*/ 420 h 5750"/>
                <a:gd name="T34" fmla="*/ 2400 w 2520"/>
                <a:gd name="T35" fmla="*/ 145 h 5750"/>
                <a:gd name="T36" fmla="*/ 2275 w 2520"/>
                <a:gd name="T37" fmla="*/ 5 h 5750"/>
                <a:gd name="T38" fmla="*/ 2260 w 2520"/>
                <a:gd name="T39" fmla="*/ 0 h 5750"/>
                <a:gd name="T40" fmla="*/ 10 w 2520"/>
                <a:gd name="T41" fmla="*/ 50 h 5750"/>
                <a:gd name="T42" fmla="*/ 0 w 2520"/>
                <a:gd name="T43" fmla="*/ 65 h 5750"/>
                <a:gd name="T44" fmla="*/ 5 w 2520"/>
                <a:gd name="T45" fmla="*/ 430 h 5750"/>
                <a:gd name="T46" fmla="*/ 20 w 2520"/>
                <a:gd name="T47" fmla="*/ 445 h 5750"/>
                <a:gd name="T48" fmla="*/ 215 w 2520"/>
                <a:gd name="T49" fmla="*/ 475 h 5750"/>
                <a:gd name="T50" fmla="*/ 680 w 2520"/>
                <a:gd name="T51" fmla="*/ 470 h 5750"/>
                <a:gd name="T52" fmla="*/ 75 w 2520"/>
                <a:gd name="T53" fmla="*/ 555 h 5750"/>
                <a:gd name="T54" fmla="*/ 60 w 2520"/>
                <a:gd name="T55" fmla="*/ 565 h 5750"/>
                <a:gd name="T56" fmla="*/ 55 w 2520"/>
                <a:gd name="T57" fmla="*/ 785 h 5750"/>
                <a:gd name="T58" fmla="*/ 65 w 2520"/>
                <a:gd name="T59" fmla="*/ 800 h 5750"/>
                <a:gd name="T60" fmla="*/ 995 w 2520"/>
                <a:gd name="T61" fmla="*/ 960 h 5750"/>
                <a:gd name="T62" fmla="*/ 830 w 2520"/>
                <a:gd name="T63" fmla="*/ 4745 h 5750"/>
                <a:gd name="T64" fmla="*/ 850 w 2520"/>
                <a:gd name="T65" fmla="*/ 4760 h 5750"/>
                <a:gd name="T66" fmla="*/ 460 w 2520"/>
                <a:gd name="T67" fmla="*/ 4790 h 5750"/>
                <a:gd name="T68" fmla="*/ 450 w 2520"/>
                <a:gd name="T69" fmla="*/ 4810 h 5750"/>
                <a:gd name="T70" fmla="*/ 445 w 2520"/>
                <a:gd name="T71" fmla="*/ 5300 h 5750"/>
                <a:gd name="T72" fmla="*/ 1135 w 2520"/>
                <a:gd name="T73" fmla="*/ 5745 h 5750"/>
                <a:gd name="T74" fmla="*/ 1140 w 2520"/>
                <a:gd name="T75" fmla="*/ 5745 h 5750"/>
                <a:gd name="T76" fmla="*/ 1140 w 2520"/>
                <a:gd name="T77" fmla="*/ 5750 h 5750"/>
                <a:gd name="T78" fmla="*/ 1145 w 2520"/>
                <a:gd name="T79" fmla="*/ 5750 h 5750"/>
                <a:gd name="T80" fmla="*/ 1150 w 2520"/>
                <a:gd name="T81" fmla="*/ 5750 h 5750"/>
                <a:gd name="T82" fmla="*/ 1150 w 2520"/>
                <a:gd name="T83" fmla="*/ 5750 h 5750"/>
                <a:gd name="T84" fmla="*/ 1150 w 2520"/>
                <a:gd name="T85" fmla="*/ 5750 h 5750"/>
                <a:gd name="T86" fmla="*/ 2510 w 2520"/>
                <a:gd name="T87" fmla="*/ 5605 h 5750"/>
                <a:gd name="T88" fmla="*/ 2520 w 2520"/>
                <a:gd name="T89" fmla="*/ 5585 h 57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20"/>
                <a:gd name="T136" fmla="*/ 0 h 5750"/>
                <a:gd name="T137" fmla="*/ 2520 w 2520"/>
                <a:gd name="T138" fmla="*/ 5750 h 57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20" h="5750">
                  <a:moveTo>
                    <a:pt x="2510" y="5155"/>
                  </a:moveTo>
                  <a:lnTo>
                    <a:pt x="2510" y="5155"/>
                  </a:lnTo>
                  <a:lnTo>
                    <a:pt x="2510" y="5150"/>
                  </a:lnTo>
                  <a:lnTo>
                    <a:pt x="2510" y="5145"/>
                  </a:lnTo>
                  <a:lnTo>
                    <a:pt x="2505" y="5140"/>
                  </a:lnTo>
                  <a:lnTo>
                    <a:pt x="2500" y="5140"/>
                  </a:lnTo>
                  <a:lnTo>
                    <a:pt x="1800" y="4700"/>
                  </a:lnTo>
                  <a:lnTo>
                    <a:pt x="1790" y="4700"/>
                  </a:lnTo>
                  <a:lnTo>
                    <a:pt x="1785" y="4700"/>
                  </a:lnTo>
                  <a:lnTo>
                    <a:pt x="1480" y="4710"/>
                  </a:lnTo>
                  <a:lnTo>
                    <a:pt x="1455" y="970"/>
                  </a:lnTo>
                  <a:lnTo>
                    <a:pt x="2365" y="755"/>
                  </a:lnTo>
                  <a:lnTo>
                    <a:pt x="2375" y="750"/>
                  </a:lnTo>
                  <a:lnTo>
                    <a:pt x="2380" y="745"/>
                  </a:lnTo>
                  <a:lnTo>
                    <a:pt x="2380" y="735"/>
                  </a:lnTo>
                  <a:lnTo>
                    <a:pt x="2380" y="535"/>
                  </a:lnTo>
                  <a:lnTo>
                    <a:pt x="2380" y="525"/>
                  </a:lnTo>
                  <a:lnTo>
                    <a:pt x="2375" y="520"/>
                  </a:lnTo>
                  <a:lnTo>
                    <a:pt x="2365" y="515"/>
                  </a:lnTo>
                  <a:lnTo>
                    <a:pt x="2360" y="515"/>
                  </a:lnTo>
                  <a:lnTo>
                    <a:pt x="1015" y="535"/>
                  </a:lnTo>
                  <a:lnTo>
                    <a:pt x="1015" y="465"/>
                  </a:lnTo>
                  <a:lnTo>
                    <a:pt x="2395" y="445"/>
                  </a:lnTo>
                  <a:lnTo>
                    <a:pt x="2405" y="445"/>
                  </a:lnTo>
                  <a:lnTo>
                    <a:pt x="2410" y="435"/>
                  </a:lnTo>
                  <a:lnTo>
                    <a:pt x="2415" y="430"/>
                  </a:lnTo>
                  <a:lnTo>
                    <a:pt x="2415" y="420"/>
                  </a:lnTo>
                  <a:lnTo>
                    <a:pt x="2400" y="155"/>
                  </a:lnTo>
                  <a:lnTo>
                    <a:pt x="2400" y="145"/>
                  </a:lnTo>
                  <a:lnTo>
                    <a:pt x="2395" y="140"/>
                  </a:lnTo>
                  <a:lnTo>
                    <a:pt x="2275" y="5"/>
                  </a:lnTo>
                  <a:lnTo>
                    <a:pt x="2270" y="0"/>
                  </a:lnTo>
                  <a:lnTo>
                    <a:pt x="2260" y="0"/>
                  </a:lnTo>
                  <a:lnTo>
                    <a:pt x="20" y="45"/>
                  </a:lnTo>
                  <a:lnTo>
                    <a:pt x="10" y="50"/>
                  </a:lnTo>
                  <a:lnTo>
                    <a:pt x="5" y="55"/>
                  </a:lnTo>
                  <a:lnTo>
                    <a:pt x="0" y="65"/>
                  </a:lnTo>
                  <a:lnTo>
                    <a:pt x="0" y="420"/>
                  </a:lnTo>
                  <a:lnTo>
                    <a:pt x="5" y="430"/>
                  </a:lnTo>
                  <a:lnTo>
                    <a:pt x="10" y="440"/>
                  </a:lnTo>
                  <a:lnTo>
                    <a:pt x="20" y="445"/>
                  </a:lnTo>
                  <a:lnTo>
                    <a:pt x="210" y="475"/>
                  </a:lnTo>
                  <a:lnTo>
                    <a:pt x="215" y="475"/>
                  </a:lnTo>
                  <a:lnTo>
                    <a:pt x="680" y="470"/>
                  </a:lnTo>
                  <a:lnTo>
                    <a:pt x="680" y="545"/>
                  </a:lnTo>
                  <a:lnTo>
                    <a:pt x="75" y="555"/>
                  </a:lnTo>
                  <a:lnTo>
                    <a:pt x="65" y="555"/>
                  </a:lnTo>
                  <a:lnTo>
                    <a:pt x="60" y="565"/>
                  </a:lnTo>
                  <a:lnTo>
                    <a:pt x="55" y="575"/>
                  </a:lnTo>
                  <a:lnTo>
                    <a:pt x="55" y="785"/>
                  </a:lnTo>
                  <a:lnTo>
                    <a:pt x="55" y="795"/>
                  </a:lnTo>
                  <a:lnTo>
                    <a:pt x="65" y="800"/>
                  </a:lnTo>
                  <a:lnTo>
                    <a:pt x="75" y="805"/>
                  </a:lnTo>
                  <a:lnTo>
                    <a:pt x="995" y="960"/>
                  </a:lnTo>
                  <a:lnTo>
                    <a:pt x="830" y="4735"/>
                  </a:lnTo>
                  <a:lnTo>
                    <a:pt x="830" y="4745"/>
                  </a:lnTo>
                  <a:lnTo>
                    <a:pt x="840" y="4755"/>
                  </a:lnTo>
                  <a:lnTo>
                    <a:pt x="850" y="4760"/>
                  </a:lnTo>
                  <a:lnTo>
                    <a:pt x="475" y="4785"/>
                  </a:lnTo>
                  <a:lnTo>
                    <a:pt x="460" y="4790"/>
                  </a:lnTo>
                  <a:lnTo>
                    <a:pt x="455" y="4800"/>
                  </a:lnTo>
                  <a:lnTo>
                    <a:pt x="450" y="4810"/>
                  </a:lnTo>
                  <a:lnTo>
                    <a:pt x="445" y="5290"/>
                  </a:lnTo>
                  <a:lnTo>
                    <a:pt x="445" y="5300"/>
                  </a:lnTo>
                  <a:lnTo>
                    <a:pt x="455" y="5310"/>
                  </a:lnTo>
                  <a:lnTo>
                    <a:pt x="1135" y="5745"/>
                  </a:lnTo>
                  <a:lnTo>
                    <a:pt x="1140" y="5745"/>
                  </a:lnTo>
                  <a:lnTo>
                    <a:pt x="1140" y="5750"/>
                  </a:lnTo>
                  <a:lnTo>
                    <a:pt x="1145" y="5750"/>
                  </a:lnTo>
                  <a:lnTo>
                    <a:pt x="1150" y="5750"/>
                  </a:lnTo>
                  <a:lnTo>
                    <a:pt x="2500" y="5610"/>
                  </a:lnTo>
                  <a:lnTo>
                    <a:pt x="2510" y="5605"/>
                  </a:lnTo>
                  <a:lnTo>
                    <a:pt x="2515" y="5600"/>
                  </a:lnTo>
                  <a:lnTo>
                    <a:pt x="2520" y="5585"/>
                  </a:lnTo>
                  <a:lnTo>
                    <a:pt x="2510" y="5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5" name="Freeform 101">
              <a:extLst>
                <a:ext uri="{FF2B5EF4-FFF2-40B4-BE49-F238E27FC236}">
                  <a16:creationId xmlns:a16="http://schemas.microsoft.com/office/drawing/2014/main" id="{D00889A8-4865-438D-B22C-1CDBDF26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835"/>
              <a:ext cx="440" cy="3825"/>
            </a:xfrm>
            <a:custGeom>
              <a:avLst/>
              <a:gdLst>
                <a:gd name="T0" fmla="*/ 410 w 440"/>
                <a:gd name="T1" fmla="*/ 0 h 3825"/>
                <a:gd name="T2" fmla="*/ 410 w 440"/>
                <a:gd name="T3" fmla="*/ 55 h 3825"/>
                <a:gd name="T4" fmla="*/ 410 w 440"/>
                <a:gd name="T5" fmla="*/ 145 h 3825"/>
                <a:gd name="T6" fmla="*/ 410 w 440"/>
                <a:gd name="T7" fmla="*/ 265 h 3825"/>
                <a:gd name="T8" fmla="*/ 410 w 440"/>
                <a:gd name="T9" fmla="*/ 410 h 3825"/>
                <a:gd name="T10" fmla="*/ 415 w 440"/>
                <a:gd name="T11" fmla="*/ 575 h 3825"/>
                <a:gd name="T12" fmla="*/ 415 w 440"/>
                <a:gd name="T13" fmla="*/ 765 h 3825"/>
                <a:gd name="T14" fmla="*/ 415 w 440"/>
                <a:gd name="T15" fmla="*/ 970 h 3825"/>
                <a:gd name="T16" fmla="*/ 415 w 440"/>
                <a:gd name="T17" fmla="*/ 1185 h 3825"/>
                <a:gd name="T18" fmla="*/ 420 w 440"/>
                <a:gd name="T19" fmla="*/ 1410 h 3825"/>
                <a:gd name="T20" fmla="*/ 420 w 440"/>
                <a:gd name="T21" fmla="*/ 1645 h 3825"/>
                <a:gd name="T22" fmla="*/ 425 w 440"/>
                <a:gd name="T23" fmla="*/ 1880 h 3825"/>
                <a:gd name="T24" fmla="*/ 425 w 440"/>
                <a:gd name="T25" fmla="*/ 2115 h 3825"/>
                <a:gd name="T26" fmla="*/ 425 w 440"/>
                <a:gd name="T27" fmla="*/ 2350 h 3825"/>
                <a:gd name="T28" fmla="*/ 430 w 440"/>
                <a:gd name="T29" fmla="*/ 2575 h 3825"/>
                <a:gd name="T30" fmla="*/ 430 w 440"/>
                <a:gd name="T31" fmla="*/ 2795 h 3825"/>
                <a:gd name="T32" fmla="*/ 430 w 440"/>
                <a:gd name="T33" fmla="*/ 3000 h 3825"/>
                <a:gd name="T34" fmla="*/ 435 w 440"/>
                <a:gd name="T35" fmla="*/ 3185 h 3825"/>
                <a:gd name="T36" fmla="*/ 435 w 440"/>
                <a:gd name="T37" fmla="*/ 3355 h 3825"/>
                <a:gd name="T38" fmla="*/ 435 w 440"/>
                <a:gd name="T39" fmla="*/ 3500 h 3825"/>
                <a:gd name="T40" fmla="*/ 435 w 440"/>
                <a:gd name="T41" fmla="*/ 3625 h 3825"/>
                <a:gd name="T42" fmla="*/ 435 w 440"/>
                <a:gd name="T43" fmla="*/ 3715 h 3825"/>
                <a:gd name="T44" fmla="*/ 435 w 440"/>
                <a:gd name="T45" fmla="*/ 3775 h 3825"/>
                <a:gd name="T46" fmla="*/ 440 w 440"/>
                <a:gd name="T47" fmla="*/ 3800 h 3825"/>
                <a:gd name="T48" fmla="*/ 410 w 440"/>
                <a:gd name="T49" fmla="*/ 3800 h 3825"/>
                <a:gd name="T50" fmla="*/ 360 w 440"/>
                <a:gd name="T51" fmla="*/ 3805 h 3825"/>
                <a:gd name="T52" fmla="*/ 295 w 440"/>
                <a:gd name="T53" fmla="*/ 3805 h 3825"/>
                <a:gd name="T54" fmla="*/ 220 w 440"/>
                <a:gd name="T55" fmla="*/ 3810 h 3825"/>
                <a:gd name="T56" fmla="*/ 150 w 440"/>
                <a:gd name="T57" fmla="*/ 3815 h 3825"/>
                <a:gd name="T58" fmla="*/ 80 w 440"/>
                <a:gd name="T59" fmla="*/ 3820 h 3825"/>
                <a:gd name="T60" fmla="*/ 30 w 440"/>
                <a:gd name="T61" fmla="*/ 3825 h 3825"/>
                <a:gd name="T62" fmla="*/ 0 w 440"/>
                <a:gd name="T63" fmla="*/ 3825 h 3825"/>
                <a:gd name="T64" fmla="*/ 0 w 440"/>
                <a:gd name="T65" fmla="*/ 3800 h 3825"/>
                <a:gd name="T66" fmla="*/ 5 w 440"/>
                <a:gd name="T67" fmla="*/ 3740 h 3825"/>
                <a:gd name="T68" fmla="*/ 5 w 440"/>
                <a:gd name="T69" fmla="*/ 3650 h 3825"/>
                <a:gd name="T70" fmla="*/ 10 w 440"/>
                <a:gd name="T71" fmla="*/ 3530 h 3825"/>
                <a:gd name="T72" fmla="*/ 15 w 440"/>
                <a:gd name="T73" fmla="*/ 3390 h 3825"/>
                <a:gd name="T74" fmla="*/ 20 w 440"/>
                <a:gd name="T75" fmla="*/ 3220 h 3825"/>
                <a:gd name="T76" fmla="*/ 30 w 440"/>
                <a:gd name="T77" fmla="*/ 3035 h 3825"/>
                <a:gd name="T78" fmla="*/ 35 w 440"/>
                <a:gd name="T79" fmla="*/ 2835 h 3825"/>
                <a:gd name="T80" fmla="*/ 45 w 440"/>
                <a:gd name="T81" fmla="*/ 2620 h 3825"/>
                <a:gd name="T82" fmla="*/ 50 w 440"/>
                <a:gd name="T83" fmla="*/ 2395 h 3825"/>
                <a:gd name="T84" fmla="*/ 60 w 440"/>
                <a:gd name="T85" fmla="*/ 2165 h 3825"/>
                <a:gd name="T86" fmla="*/ 65 w 440"/>
                <a:gd name="T87" fmla="*/ 1935 h 3825"/>
                <a:gd name="T88" fmla="*/ 75 w 440"/>
                <a:gd name="T89" fmla="*/ 1700 h 3825"/>
                <a:gd name="T90" fmla="*/ 85 w 440"/>
                <a:gd name="T91" fmla="*/ 1470 h 3825"/>
                <a:gd name="T92" fmla="*/ 90 w 440"/>
                <a:gd name="T93" fmla="*/ 1240 h 3825"/>
                <a:gd name="T94" fmla="*/ 100 w 440"/>
                <a:gd name="T95" fmla="*/ 1025 h 3825"/>
                <a:gd name="T96" fmla="*/ 105 w 440"/>
                <a:gd name="T97" fmla="*/ 820 h 3825"/>
                <a:gd name="T98" fmla="*/ 110 w 440"/>
                <a:gd name="T99" fmla="*/ 635 h 3825"/>
                <a:gd name="T100" fmla="*/ 120 w 440"/>
                <a:gd name="T101" fmla="*/ 465 h 3825"/>
                <a:gd name="T102" fmla="*/ 125 w 440"/>
                <a:gd name="T103" fmla="*/ 315 h 3825"/>
                <a:gd name="T104" fmla="*/ 125 w 440"/>
                <a:gd name="T105" fmla="*/ 190 h 3825"/>
                <a:gd name="T106" fmla="*/ 130 w 440"/>
                <a:gd name="T107" fmla="*/ 95 h 3825"/>
                <a:gd name="T108" fmla="*/ 135 w 440"/>
                <a:gd name="T109" fmla="*/ 30 h 3825"/>
                <a:gd name="T110" fmla="*/ 135 w 440"/>
                <a:gd name="T111" fmla="*/ 0 h 3825"/>
                <a:gd name="T112" fmla="*/ 410 w 440"/>
                <a:gd name="T113" fmla="*/ 0 h 3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0"/>
                <a:gd name="T172" fmla="*/ 0 h 3825"/>
                <a:gd name="T173" fmla="*/ 440 w 440"/>
                <a:gd name="T174" fmla="*/ 3825 h 38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0" h="3825">
                  <a:moveTo>
                    <a:pt x="410" y="0"/>
                  </a:moveTo>
                  <a:lnTo>
                    <a:pt x="410" y="55"/>
                  </a:lnTo>
                  <a:lnTo>
                    <a:pt x="410" y="145"/>
                  </a:lnTo>
                  <a:lnTo>
                    <a:pt x="410" y="265"/>
                  </a:lnTo>
                  <a:lnTo>
                    <a:pt x="410" y="410"/>
                  </a:lnTo>
                  <a:lnTo>
                    <a:pt x="415" y="575"/>
                  </a:lnTo>
                  <a:lnTo>
                    <a:pt x="415" y="765"/>
                  </a:lnTo>
                  <a:lnTo>
                    <a:pt x="415" y="970"/>
                  </a:lnTo>
                  <a:lnTo>
                    <a:pt x="415" y="1185"/>
                  </a:lnTo>
                  <a:lnTo>
                    <a:pt x="420" y="1410"/>
                  </a:lnTo>
                  <a:lnTo>
                    <a:pt x="420" y="1645"/>
                  </a:lnTo>
                  <a:lnTo>
                    <a:pt x="425" y="1880"/>
                  </a:lnTo>
                  <a:lnTo>
                    <a:pt x="425" y="2115"/>
                  </a:lnTo>
                  <a:lnTo>
                    <a:pt x="425" y="2350"/>
                  </a:lnTo>
                  <a:lnTo>
                    <a:pt x="430" y="2575"/>
                  </a:lnTo>
                  <a:lnTo>
                    <a:pt x="430" y="2795"/>
                  </a:lnTo>
                  <a:lnTo>
                    <a:pt x="430" y="3000"/>
                  </a:lnTo>
                  <a:lnTo>
                    <a:pt x="435" y="3185"/>
                  </a:lnTo>
                  <a:lnTo>
                    <a:pt x="435" y="3355"/>
                  </a:lnTo>
                  <a:lnTo>
                    <a:pt x="435" y="3500"/>
                  </a:lnTo>
                  <a:lnTo>
                    <a:pt x="435" y="3625"/>
                  </a:lnTo>
                  <a:lnTo>
                    <a:pt x="435" y="3715"/>
                  </a:lnTo>
                  <a:lnTo>
                    <a:pt x="435" y="3775"/>
                  </a:lnTo>
                  <a:lnTo>
                    <a:pt x="440" y="3800"/>
                  </a:lnTo>
                  <a:lnTo>
                    <a:pt x="410" y="3800"/>
                  </a:lnTo>
                  <a:lnTo>
                    <a:pt x="360" y="3805"/>
                  </a:lnTo>
                  <a:lnTo>
                    <a:pt x="295" y="3805"/>
                  </a:lnTo>
                  <a:lnTo>
                    <a:pt x="220" y="3810"/>
                  </a:lnTo>
                  <a:lnTo>
                    <a:pt x="150" y="3815"/>
                  </a:lnTo>
                  <a:lnTo>
                    <a:pt x="80" y="3820"/>
                  </a:lnTo>
                  <a:lnTo>
                    <a:pt x="30" y="3825"/>
                  </a:lnTo>
                  <a:lnTo>
                    <a:pt x="0" y="3825"/>
                  </a:lnTo>
                  <a:lnTo>
                    <a:pt x="0" y="3800"/>
                  </a:lnTo>
                  <a:lnTo>
                    <a:pt x="5" y="3740"/>
                  </a:lnTo>
                  <a:lnTo>
                    <a:pt x="5" y="3650"/>
                  </a:lnTo>
                  <a:lnTo>
                    <a:pt x="10" y="3530"/>
                  </a:lnTo>
                  <a:lnTo>
                    <a:pt x="15" y="3390"/>
                  </a:lnTo>
                  <a:lnTo>
                    <a:pt x="20" y="3220"/>
                  </a:lnTo>
                  <a:lnTo>
                    <a:pt x="30" y="3035"/>
                  </a:lnTo>
                  <a:lnTo>
                    <a:pt x="35" y="2835"/>
                  </a:lnTo>
                  <a:lnTo>
                    <a:pt x="45" y="2620"/>
                  </a:lnTo>
                  <a:lnTo>
                    <a:pt x="50" y="2395"/>
                  </a:lnTo>
                  <a:lnTo>
                    <a:pt x="60" y="2165"/>
                  </a:lnTo>
                  <a:lnTo>
                    <a:pt x="65" y="1935"/>
                  </a:lnTo>
                  <a:lnTo>
                    <a:pt x="75" y="1700"/>
                  </a:lnTo>
                  <a:lnTo>
                    <a:pt x="85" y="1470"/>
                  </a:lnTo>
                  <a:lnTo>
                    <a:pt x="90" y="1240"/>
                  </a:lnTo>
                  <a:lnTo>
                    <a:pt x="100" y="1025"/>
                  </a:lnTo>
                  <a:lnTo>
                    <a:pt x="105" y="820"/>
                  </a:lnTo>
                  <a:lnTo>
                    <a:pt x="110" y="635"/>
                  </a:lnTo>
                  <a:lnTo>
                    <a:pt x="120" y="465"/>
                  </a:lnTo>
                  <a:lnTo>
                    <a:pt x="125" y="315"/>
                  </a:lnTo>
                  <a:lnTo>
                    <a:pt x="125" y="190"/>
                  </a:lnTo>
                  <a:lnTo>
                    <a:pt x="130" y="95"/>
                  </a:lnTo>
                  <a:lnTo>
                    <a:pt x="135" y="30"/>
                  </a:lnTo>
                  <a:lnTo>
                    <a:pt x="135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EC2CB"/>
            </a:solidFill>
            <a:ln w="0">
              <a:solidFill>
                <a:srgbClr val="AEC2CB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6" name="Freeform 102">
              <a:extLst>
                <a:ext uri="{FF2B5EF4-FFF2-40B4-BE49-F238E27FC236}">
                  <a16:creationId xmlns:a16="http://schemas.microsoft.com/office/drawing/2014/main" id="{F8234CAE-F3EC-41ED-BF71-9BF2C367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905"/>
              <a:ext cx="2285" cy="160"/>
            </a:xfrm>
            <a:custGeom>
              <a:avLst/>
              <a:gdLst>
                <a:gd name="T0" fmla="*/ 2285 w 2285"/>
                <a:gd name="T1" fmla="*/ 115 h 160"/>
                <a:gd name="T2" fmla="*/ 100 w 2285"/>
                <a:gd name="T3" fmla="*/ 160 h 160"/>
                <a:gd name="T4" fmla="*/ 0 w 2285"/>
                <a:gd name="T5" fmla="*/ 45 h 160"/>
                <a:gd name="T6" fmla="*/ 50 w 2285"/>
                <a:gd name="T7" fmla="*/ 40 h 160"/>
                <a:gd name="T8" fmla="*/ 130 w 2285"/>
                <a:gd name="T9" fmla="*/ 40 h 160"/>
                <a:gd name="T10" fmla="*/ 235 w 2285"/>
                <a:gd name="T11" fmla="*/ 40 h 160"/>
                <a:gd name="T12" fmla="*/ 360 w 2285"/>
                <a:gd name="T13" fmla="*/ 35 h 160"/>
                <a:gd name="T14" fmla="*/ 505 w 2285"/>
                <a:gd name="T15" fmla="*/ 35 h 160"/>
                <a:gd name="T16" fmla="*/ 660 w 2285"/>
                <a:gd name="T17" fmla="*/ 30 h 160"/>
                <a:gd name="T18" fmla="*/ 825 w 2285"/>
                <a:gd name="T19" fmla="*/ 25 h 160"/>
                <a:gd name="T20" fmla="*/ 995 w 2285"/>
                <a:gd name="T21" fmla="*/ 25 h 160"/>
                <a:gd name="T22" fmla="*/ 1165 w 2285"/>
                <a:gd name="T23" fmla="*/ 20 h 160"/>
                <a:gd name="T24" fmla="*/ 1335 w 2285"/>
                <a:gd name="T25" fmla="*/ 15 h 160"/>
                <a:gd name="T26" fmla="*/ 1505 w 2285"/>
                <a:gd name="T27" fmla="*/ 15 h 160"/>
                <a:gd name="T28" fmla="*/ 1660 w 2285"/>
                <a:gd name="T29" fmla="*/ 10 h 160"/>
                <a:gd name="T30" fmla="*/ 1800 w 2285"/>
                <a:gd name="T31" fmla="*/ 5 h 160"/>
                <a:gd name="T32" fmla="*/ 1925 w 2285"/>
                <a:gd name="T33" fmla="*/ 5 h 160"/>
                <a:gd name="T34" fmla="*/ 2030 w 2285"/>
                <a:gd name="T35" fmla="*/ 5 h 160"/>
                <a:gd name="T36" fmla="*/ 2115 w 2285"/>
                <a:gd name="T37" fmla="*/ 0 h 160"/>
                <a:gd name="T38" fmla="*/ 2165 w 2285"/>
                <a:gd name="T39" fmla="*/ 0 h 160"/>
                <a:gd name="T40" fmla="*/ 2185 w 2285"/>
                <a:gd name="T41" fmla="*/ 0 h 160"/>
                <a:gd name="T42" fmla="*/ 2200 w 2285"/>
                <a:gd name="T43" fmla="*/ 15 h 160"/>
                <a:gd name="T44" fmla="*/ 2220 w 2285"/>
                <a:gd name="T45" fmla="*/ 40 h 160"/>
                <a:gd name="T46" fmla="*/ 2245 w 2285"/>
                <a:gd name="T47" fmla="*/ 65 h 160"/>
                <a:gd name="T48" fmla="*/ 2270 w 2285"/>
                <a:gd name="T49" fmla="*/ 95 h 160"/>
                <a:gd name="T50" fmla="*/ 2285 w 2285"/>
                <a:gd name="T51" fmla="*/ 115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85"/>
                <a:gd name="T79" fmla="*/ 0 h 160"/>
                <a:gd name="T80" fmla="*/ 2285 w 2285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85" h="160">
                  <a:moveTo>
                    <a:pt x="2285" y="115"/>
                  </a:moveTo>
                  <a:lnTo>
                    <a:pt x="100" y="160"/>
                  </a:lnTo>
                  <a:lnTo>
                    <a:pt x="0" y="45"/>
                  </a:lnTo>
                  <a:lnTo>
                    <a:pt x="50" y="40"/>
                  </a:lnTo>
                  <a:lnTo>
                    <a:pt x="130" y="40"/>
                  </a:lnTo>
                  <a:lnTo>
                    <a:pt x="235" y="40"/>
                  </a:lnTo>
                  <a:lnTo>
                    <a:pt x="360" y="35"/>
                  </a:lnTo>
                  <a:lnTo>
                    <a:pt x="505" y="35"/>
                  </a:lnTo>
                  <a:lnTo>
                    <a:pt x="660" y="30"/>
                  </a:lnTo>
                  <a:lnTo>
                    <a:pt x="825" y="25"/>
                  </a:lnTo>
                  <a:lnTo>
                    <a:pt x="995" y="25"/>
                  </a:lnTo>
                  <a:lnTo>
                    <a:pt x="1165" y="20"/>
                  </a:lnTo>
                  <a:lnTo>
                    <a:pt x="1335" y="15"/>
                  </a:lnTo>
                  <a:lnTo>
                    <a:pt x="1505" y="15"/>
                  </a:lnTo>
                  <a:lnTo>
                    <a:pt x="1660" y="10"/>
                  </a:lnTo>
                  <a:lnTo>
                    <a:pt x="1800" y="5"/>
                  </a:lnTo>
                  <a:lnTo>
                    <a:pt x="1925" y="5"/>
                  </a:lnTo>
                  <a:lnTo>
                    <a:pt x="2030" y="5"/>
                  </a:lnTo>
                  <a:lnTo>
                    <a:pt x="2115" y="0"/>
                  </a:lnTo>
                  <a:lnTo>
                    <a:pt x="2165" y="0"/>
                  </a:lnTo>
                  <a:lnTo>
                    <a:pt x="2185" y="0"/>
                  </a:lnTo>
                  <a:lnTo>
                    <a:pt x="2200" y="15"/>
                  </a:lnTo>
                  <a:lnTo>
                    <a:pt x="2220" y="40"/>
                  </a:lnTo>
                  <a:lnTo>
                    <a:pt x="2245" y="65"/>
                  </a:lnTo>
                  <a:lnTo>
                    <a:pt x="2270" y="95"/>
                  </a:lnTo>
                  <a:lnTo>
                    <a:pt x="2285" y="115"/>
                  </a:lnTo>
                  <a:close/>
                </a:path>
              </a:pathLst>
            </a:custGeom>
            <a:solidFill>
              <a:srgbClr val="58787D"/>
            </a:solidFill>
            <a:ln w="0">
              <a:solidFill>
                <a:srgbClr val="58787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7" name="Freeform 103">
              <a:extLst>
                <a:ext uri="{FF2B5EF4-FFF2-40B4-BE49-F238E27FC236}">
                  <a16:creationId xmlns:a16="http://schemas.microsoft.com/office/drawing/2014/main" id="{D0F9D48C-1F41-4214-ACA5-DD24E125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995"/>
              <a:ext cx="100" cy="285"/>
            </a:xfrm>
            <a:custGeom>
              <a:avLst/>
              <a:gdLst>
                <a:gd name="T0" fmla="*/ 0 w 100"/>
                <a:gd name="T1" fmla="*/ 0 h 285"/>
                <a:gd name="T2" fmla="*/ 90 w 100"/>
                <a:gd name="T3" fmla="*/ 105 h 285"/>
                <a:gd name="T4" fmla="*/ 100 w 100"/>
                <a:gd name="T5" fmla="*/ 285 h 285"/>
                <a:gd name="T6" fmla="*/ 60 w 100"/>
                <a:gd name="T7" fmla="*/ 275 h 285"/>
                <a:gd name="T8" fmla="*/ 25 w 100"/>
                <a:gd name="T9" fmla="*/ 270 h 285"/>
                <a:gd name="T10" fmla="*/ 0 w 100"/>
                <a:gd name="T11" fmla="*/ 270 h 285"/>
                <a:gd name="T12" fmla="*/ 0 w 100"/>
                <a:gd name="T13" fmla="*/ 240 h 285"/>
                <a:gd name="T14" fmla="*/ 0 w 100"/>
                <a:gd name="T15" fmla="*/ 185 h 285"/>
                <a:gd name="T16" fmla="*/ 0 w 100"/>
                <a:gd name="T17" fmla="*/ 125 h 285"/>
                <a:gd name="T18" fmla="*/ 0 w 100"/>
                <a:gd name="T19" fmla="*/ 55 h 285"/>
                <a:gd name="T20" fmla="*/ 0 w 100"/>
                <a:gd name="T21" fmla="*/ 0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85"/>
                <a:gd name="T35" fmla="*/ 100 w 10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85">
                  <a:moveTo>
                    <a:pt x="0" y="0"/>
                  </a:moveTo>
                  <a:lnTo>
                    <a:pt x="90" y="105"/>
                  </a:lnTo>
                  <a:lnTo>
                    <a:pt x="100" y="285"/>
                  </a:lnTo>
                  <a:lnTo>
                    <a:pt x="60" y="275"/>
                  </a:lnTo>
                  <a:lnTo>
                    <a:pt x="25" y="270"/>
                  </a:lnTo>
                  <a:lnTo>
                    <a:pt x="0" y="270"/>
                  </a:lnTo>
                  <a:lnTo>
                    <a:pt x="0" y="240"/>
                  </a:lnTo>
                  <a:lnTo>
                    <a:pt x="0" y="185"/>
                  </a:lnTo>
                  <a:lnTo>
                    <a:pt x="0" y="12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87D"/>
            </a:solidFill>
            <a:ln w="0">
              <a:solidFill>
                <a:srgbClr val="58787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8" name="Freeform 104">
              <a:extLst>
                <a:ext uri="{FF2B5EF4-FFF2-40B4-BE49-F238E27FC236}">
                  <a16:creationId xmlns:a16="http://schemas.microsoft.com/office/drawing/2014/main" id="{9ABA1B94-FF1A-4D7F-8A9C-D641B163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065"/>
              <a:ext cx="2190" cy="225"/>
            </a:xfrm>
            <a:custGeom>
              <a:avLst/>
              <a:gdLst>
                <a:gd name="T0" fmla="*/ 10 w 2190"/>
                <a:gd name="T1" fmla="*/ 220 h 225"/>
                <a:gd name="T2" fmla="*/ 5 w 2190"/>
                <a:gd name="T3" fmla="*/ 200 h 225"/>
                <a:gd name="T4" fmla="*/ 5 w 2190"/>
                <a:gd name="T5" fmla="*/ 160 h 225"/>
                <a:gd name="T6" fmla="*/ 5 w 2190"/>
                <a:gd name="T7" fmla="*/ 115 h 225"/>
                <a:gd name="T8" fmla="*/ 0 w 2190"/>
                <a:gd name="T9" fmla="*/ 75 h 225"/>
                <a:gd name="T10" fmla="*/ 0 w 2190"/>
                <a:gd name="T11" fmla="*/ 45 h 225"/>
                <a:gd name="T12" fmla="*/ 25 w 2190"/>
                <a:gd name="T13" fmla="*/ 45 h 225"/>
                <a:gd name="T14" fmla="*/ 80 w 2190"/>
                <a:gd name="T15" fmla="*/ 45 h 225"/>
                <a:gd name="T16" fmla="*/ 165 w 2190"/>
                <a:gd name="T17" fmla="*/ 45 h 225"/>
                <a:gd name="T18" fmla="*/ 275 w 2190"/>
                <a:gd name="T19" fmla="*/ 40 h 225"/>
                <a:gd name="T20" fmla="*/ 405 w 2190"/>
                <a:gd name="T21" fmla="*/ 35 h 225"/>
                <a:gd name="T22" fmla="*/ 550 w 2190"/>
                <a:gd name="T23" fmla="*/ 35 h 225"/>
                <a:gd name="T24" fmla="*/ 705 w 2190"/>
                <a:gd name="T25" fmla="*/ 30 h 225"/>
                <a:gd name="T26" fmla="*/ 875 w 2190"/>
                <a:gd name="T27" fmla="*/ 25 h 225"/>
                <a:gd name="T28" fmla="*/ 1045 w 2190"/>
                <a:gd name="T29" fmla="*/ 25 h 225"/>
                <a:gd name="T30" fmla="*/ 1220 w 2190"/>
                <a:gd name="T31" fmla="*/ 20 h 225"/>
                <a:gd name="T32" fmla="*/ 1390 w 2190"/>
                <a:gd name="T33" fmla="*/ 15 h 225"/>
                <a:gd name="T34" fmla="*/ 1555 w 2190"/>
                <a:gd name="T35" fmla="*/ 10 h 225"/>
                <a:gd name="T36" fmla="*/ 1705 w 2190"/>
                <a:gd name="T37" fmla="*/ 10 h 225"/>
                <a:gd name="T38" fmla="*/ 1845 w 2190"/>
                <a:gd name="T39" fmla="*/ 5 h 225"/>
                <a:gd name="T40" fmla="*/ 1965 w 2190"/>
                <a:gd name="T41" fmla="*/ 0 h 225"/>
                <a:gd name="T42" fmla="*/ 2065 w 2190"/>
                <a:gd name="T43" fmla="*/ 0 h 225"/>
                <a:gd name="T44" fmla="*/ 2135 w 2190"/>
                <a:gd name="T45" fmla="*/ 0 h 225"/>
                <a:gd name="T46" fmla="*/ 2180 w 2190"/>
                <a:gd name="T47" fmla="*/ 0 h 225"/>
                <a:gd name="T48" fmla="*/ 2180 w 2190"/>
                <a:gd name="T49" fmla="*/ 50 h 225"/>
                <a:gd name="T50" fmla="*/ 2185 w 2190"/>
                <a:gd name="T51" fmla="*/ 110 h 225"/>
                <a:gd name="T52" fmla="*/ 2190 w 2190"/>
                <a:gd name="T53" fmla="*/ 160 h 225"/>
                <a:gd name="T54" fmla="*/ 2190 w 2190"/>
                <a:gd name="T55" fmla="*/ 195 h 225"/>
                <a:gd name="T56" fmla="*/ 2165 w 2190"/>
                <a:gd name="T57" fmla="*/ 195 h 225"/>
                <a:gd name="T58" fmla="*/ 2105 w 2190"/>
                <a:gd name="T59" fmla="*/ 195 h 225"/>
                <a:gd name="T60" fmla="*/ 2015 w 2190"/>
                <a:gd name="T61" fmla="*/ 200 h 225"/>
                <a:gd name="T62" fmla="*/ 1900 w 2190"/>
                <a:gd name="T63" fmla="*/ 200 h 225"/>
                <a:gd name="T64" fmla="*/ 1765 w 2190"/>
                <a:gd name="T65" fmla="*/ 200 h 225"/>
                <a:gd name="T66" fmla="*/ 1615 w 2190"/>
                <a:gd name="T67" fmla="*/ 205 h 225"/>
                <a:gd name="T68" fmla="*/ 1450 w 2190"/>
                <a:gd name="T69" fmla="*/ 205 h 225"/>
                <a:gd name="T70" fmla="*/ 1275 w 2190"/>
                <a:gd name="T71" fmla="*/ 210 h 225"/>
                <a:gd name="T72" fmla="*/ 1100 w 2190"/>
                <a:gd name="T73" fmla="*/ 210 h 225"/>
                <a:gd name="T74" fmla="*/ 920 w 2190"/>
                <a:gd name="T75" fmla="*/ 215 h 225"/>
                <a:gd name="T76" fmla="*/ 750 w 2190"/>
                <a:gd name="T77" fmla="*/ 215 h 225"/>
                <a:gd name="T78" fmla="*/ 585 w 2190"/>
                <a:gd name="T79" fmla="*/ 215 h 225"/>
                <a:gd name="T80" fmla="*/ 435 w 2190"/>
                <a:gd name="T81" fmla="*/ 220 h 225"/>
                <a:gd name="T82" fmla="*/ 305 w 2190"/>
                <a:gd name="T83" fmla="*/ 220 h 225"/>
                <a:gd name="T84" fmla="*/ 195 w 2190"/>
                <a:gd name="T85" fmla="*/ 225 h 225"/>
                <a:gd name="T86" fmla="*/ 110 w 2190"/>
                <a:gd name="T87" fmla="*/ 225 h 225"/>
                <a:gd name="T88" fmla="*/ 55 w 2190"/>
                <a:gd name="T89" fmla="*/ 225 h 225"/>
                <a:gd name="T90" fmla="*/ 35 w 2190"/>
                <a:gd name="T91" fmla="*/ 225 h 225"/>
                <a:gd name="T92" fmla="*/ 30 w 2190"/>
                <a:gd name="T93" fmla="*/ 225 h 225"/>
                <a:gd name="T94" fmla="*/ 20 w 2190"/>
                <a:gd name="T95" fmla="*/ 225 h 225"/>
                <a:gd name="T96" fmla="*/ 10 w 2190"/>
                <a:gd name="T97" fmla="*/ 220 h 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90"/>
                <a:gd name="T148" fmla="*/ 0 h 225"/>
                <a:gd name="T149" fmla="*/ 2190 w 2190"/>
                <a:gd name="T150" fmla="*/ 225 h 2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90" h="225">
                  <a:moveTo>
                    <a:pt x="10" y="220"/>
                  </a:moveTo>
                  <a:lnTo>
                    <a:pt x="5" y="200"/>
                  </a:lnTo>
                  <a:lnTo>
                    <a:pt x="5" y="160"/>
                  </a:lnTo>
                  <a:lnTo>
                    <a:pt x="5" y="115"/>
                  </a:lnTo>
                  <a:lnTo>
                    <a:pt x="0" y="75"/>
                  </a:lnTo>
                  <a:lnTo>
                    <a:pt x="0" y="45"/>
                  </a:lnTo>
                  <a:lnTo>
                    <a:pt x="25" y="45"/>
                  </a:lnTo>
                  <a:lnTo>
                    <a:pt x="80" y="45"/>
                  </a:lnTo>
                  <a:lnTo>
                    <a:pt x="165" y="45"/>
                  </a:lnTo>
                  <a:lnTo>
                    <a:pt x="275" y="40"/>
                  </a:lnTo>
                  <a:lnTo>
                    <a:pt x="405" y="35"/>
                  </a:lnTo>
                  <a:lnTo>
                    <a:pt x="550" y="35"/>
                  </a:lnTo>
                  <a:lnTo>
                    <a:pt x="705" y="30"/>
                  </a:lnTo>
                  <a:lnTo>
                    <a:pt x="875" y="25"/>
                  </a:lnTo>
                  <a:lnTo>
                    <a:pt x="1045" y="25"/>
                  </a:lnTo>
                  <a:lnTo>
                    <a:pt x="1220" y="20"/>
                  </a:lnTo>
                  <a:lnTo>
                    <a:pt x="1390" y="15"/>
                  </a:lnTo>
                  <a:lnTo>
                    <a:pt x="1555" y="10"/>
                  </a:lnTo>
                  <a:lnTo>
                    <a:pt x="1705" y="10"/>
                  </a:lnTo>
                  <a:lnTo>
                    <a:pt x="1845" y="5"/>
                  </a:lnTo>
                  <a:lnTo>
                    <a:pt x="1965" y="0"/>
                  </a:lnTo>
                  <a:lnTo>
                    <a:pt x="2065" y="0"/>
                  </a:lnTo>
                  <a:lnTo>
                    <a:pt x="2135" y="0"/>
                  </a:lnTo>
                  <a:lnTo>
                    <a:pt x="2180" y="0"/>
                  </a:lnTo>
                  <a:lnTo>
                    <a:pt x="2180" y="50"/>
                  </a:lnTo>
                  <a:lnTo>
                    <a:pt x="2185" y="110"/>
                  </a:lnTo>
                  <a:lnTo>
                    <a:pt x="2190" y="160"/>
                  </a:lnTo>
                  <a:lnTo>
                    <a:pt x="2190" y="195"/>
                  </a:lnTo>
                  <a:lnTo>
                    <a:pt x="2165" y="195"/>
                  </a:lnTo>
                  <a:lnTo>
                    <a:pt x="2105" y="195"/>
                  </a:lnTo>
                  <a:lnTo>
                    <a:pt x="2015" y="200"/>
                  </a:lnTo>
                  <a:lnTo>
                    <a:pt x="1900" y="200"/>
                  </a:lnTo>
                  <a:lnTo>
                    <a:pt x="1765" y="200"/>
                  </a:lnTo>
                  <a:lnTo>
                    <a:pt x="1615" y="205"/>
                  </a:lnTo>
                  <a:lnTo>
                    <a:pt x="1450" y="205"/>
                  </a:lnTo>
                  <a:lnTo>
                    <a:pt x="1275" y="210"/>
                  </a:lnTo>
                  <a:lnTo>
                    <a:pt x="1100" y="210"/>
                  </a:lnTo>
                  <a:lnTo>
                    <a:pt x="920" y="215"/>
                  </a:lnTo>
                  <a:lnTo>
                    <a:pt x="750" y="215"/>
                  </a:lnTo>
                  <a:lnTo>
                    <a:pt x="585" y="215"/>
                  </a:lnTo>
                  <a:lnTo>
                    <a:pt x="435" y="220"/>
                  </a:lnTo>
                  <a:lnTo>
                    <a:pt x="305" y="220"/>
                  </a:lnTo>
                  <a:lnTo>
                    <a:pt x="195" y="225"/>
                  </a:lnTo>
                  <a:lnTo>
                    <a:pt x="110" y="225"/>
                  </a:lnTo>
                  <a:lnTo>
                    <a:pt x="55" y="225"/>
                  </a:lnTo>
                  <a:lnTo>
                    <a:pt x="35" y="225"/>
                  </a:lnTo>
                  <a:lnTo>
                    <a:pt x="30" y="225"/>
                  </a:lnTo>
                  <a:lnTo>
                    <a:pt x="20" y="225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AEC2CB"/>
            </a:solidFill>
            <a:ln w="0">
              <a:solidFill>
                <a:srgbClr val="AEC2CB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9" name="Rectangle 105">
              <a:extLst>
                <a:ext uri="{FF2B5EF4-FFF2-40B4-BE49-F238E27FC236}">
                  <a16:creationId xmlns:a16="http://schemas.microsoft.com/office/drawing/2014/main" id="{C4950DFB-6593-4B68-BE0B-B18AA11F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25"/>
              <a:ext cx="245" cy="75"/>
            </a:xfrm>
            <a:prstGeom prst="rect">
              <a:avLst/>
            </a:prstGeom>
            <a:solidFill>
              <a:srgbClr val="224549"/>
            </a:solidFill>
            <a:ln w="0">
              <a:solidFill>
                <a:srgbClr val="22454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0" name="Freeform 106">
              <a:extLst>
                <a:ext uri="{FF2B5EF4-FFF2-40B4-BE49-F238E27FC236}">
                  <a16:creationId xmlns:a16="http://schemas.microsoft.com/office/drawing/2014/main" id="{67656716-62A9-4B94-B695-8AFADED04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420"/>
              <a:ext cx="2235" cy="370"/>
            </a:xfrm>
            <a:custGeom>
              <a:avLst/>
              <a:gdLst>
                <a:gd name="T0" fmla="*/ 0 w 2235"/>
                <a:gd name="T1" fmla="*/ 35 h 370"/>
                <a:gd name="T2" fmla="*/ 25 w 2235"/>
                <a:gd name="T3" fmla="*/ 35 h 370"/>
                <a:gd name="T4" fmla="*/ 85 w 2235"/>
                <a:gd name="T5" fmla="*/ 35 h 370"/>
                <a:gd name="T6" fmla="*/ 175 w 2235"/>
                <a:gd name="T7" fmla="*/ 35 h 370"/>
                <a:gd name="T8" fmla="*/ 295 w 2235"/>
                <a:gd name="T9" fmla="*/ 30 h 370"/>
                <a:gd name="T10" fmla="*/ 430 w 2235"/>
                <a:gd name="T11" fmla="*/ 30 h 370"/>
                <a:gd name="T12" fmla="*/ 590 w 2235"/>
                <a:gd name="T13" fmla="*/ 25 h 370"/>
                <a:gd name="T14" fmla="*/ 755 w 2235"/>
                <a:gd name="T15" fmla="*/ 25 h 370"/>
                <a:gd name="T16" fmla="*/ 935 w 2235"/>
                <a:gd name="T17" fmla="*/ 20 h 370"/>
                <a:gd name="T18" fmla="*/ 1115 w 2235"/>
                <a:gd name="T19" fmla="*/ 20 h 370"/>
                <a:gd name="T20" fmla="*/ 1300 w 2235"/>
                <a:gd name="T21" fmla="*/ 15 h 370"/>
                <a:gd name="T22" fmla="*/ 1475 w 2235"/>
                <a:gd name="T23" fmla="*/ 10 h 370"/>
                <a:gd name="T24" fmla="*/ 1645 w 2235"/>
                <a:gd name="T25" fmla="*/ 10 h 370"/>
                <a:gd name="T26" fmla="*/ 1805 w 2235"/>
                <a:gd name="T27" fmla="*/ 5 h 370"/>
                <a:gd name="T28" fmla="*/ 1940 w 2235"/>
                <a:gd name="T29" fmla="*/ 5 h 370"/>
                <a:gd name="T30" fmla="*/ 2060 w 2235"/>
                <a:gd name="T31" fmla="*/ 0 h 370"/>
                <a:gd name="T32" fmla="*/ 2150 w 2235"/>
                <a:gd name="T33" fmla="*/ 0 h 370"/>
                <a:gd name="T34" fmla="*/ 2210 w 2235"/>
                <a:gd name="T35" fmla="*/ 0 h 370"/>
                <a:gd name="T36" fmla="*/ 2235 w 2235"/>
                <a:gd name="T37" fmla="*/ 0 h 370"/>
                <a:gd name="T38" fmla="*/ 2235 w 2235"/>
                <a:gd name="T39" fmla="*/ 35 h 370"/>
                <a:gd name="T40" fmla="*/ 2235 w 2235"/>
                <a:gd name="T41" fmla="*/ 80 h 370"/>
                <a:gd name="T42" fmla="*/ 2235 w 2235"/>
                <a:gd name="T43" fmla="*/ 125 h 370"/>
                <a:gd name="T44" fmla="*/ 2235 w 2235"/>
                <a:gd name="T45" fmla="*/ 155 h 370"/>
                <a:gd name="T46" fmla="*/ 2215 w 2235"/>
                <a:gd name="T47" fmla="*/ 160 h 370"/>
                <a:gd name="T48" fmla="*/ 2170 w 2235"/>
                <a:gd name="T49" fmla="*/ 170 h 370"/>
                <a:gd name="T50" fmla="*/ 2100 w 2235"/>
                <a:gd name="T51" fmla="*/ 190 h 370"/>
                <a:gd name="T52" fmla="*/ 2020 w 2235"/>
                <a:gd name="T53" fmla="*/ 205 h 370"/>
                <a:gd name="T54" fmla="*/ 1925 w 2235"/>
                <a:gd name="T55" fmla="*/ 230 h 370"/>
                <a:gd name="T56" fmla="*/ 1825 w 2235"/>
                <a:gd name="T57" fmla="*/ 255 h 370"/>
                <a:gd name="T58" fmla="*/ 1720 w 2235"/>
                <a:gd name="T59" fmla="*/ 275 h 370"/>
                <a:gd name="T60" fmla="*/ 1620 w 2235"/>
                <a:gd name="T61" fmla="*/ 300 h 370"/>
                <a:gd name="T62" fmla="*/ 1530 w 2235"/>
                <a:gd name="T63" fmla="*/ 320 h 370"/>
                <a:gd name="T64" fmla="*/ 1450 w 2235"/>
                <a:gd name="T65" fmla="*/ 340 h 370"/>
                <a:gd name="T66" fmla="*/ 1385 w 2235"/>
                <a:gd name="T67" fmla="*/ 355 h 370"/>
                <a:gd name="T68" fmla="*/ 1345 w 2235"/>
                <a:gd name="T69" fmla="*/ 365 h 370"/>
                <a:gd name="T70" fmla="*/ 1330 w 2235"/>
                <a:gd name="T71" fmla="*/ 370 h 370"/>
                <a:gd name="T72" fmla="*/ 1310 w 2235"/>
                <a:gd name="T73" fmla="*/ 370 h 370"/>
                <a:gd name="T74" fmla="*/ 1270 w 2235"/>
                <a:gd name="T75" fmla="*/ 370 h 370"/>
                <a:gd name="T76" fmla="*/ 1210 w 2235"/>
                <a:gd name="T77" fmla="*/ 370 h 370"/>
                <a:gd name="T78" fmla="*/ 1145 w 2235"/>
                <a:gd name="T79" fmla="*/ 370 h 370"/>
                <a:gd name="T80" fmla="*/ 1080 w 2235"/>
                <a:gd name="T81" fmla="*/ 370 h 370"/>
                <a:gd name="T82" fmla="*/ 1025 w 2235"/>
                <a:gd name="T83" fmla="*/ 370 h 370"/>
                <a:gd name="T84" fmla="*/ 985 w 2235"/>
                <a:gd name="T85" fmla="*/ 370 h 370"/>
                <a:gd name="T86" fmla="*/ 965 w 2235"/>
                <a:gd name="T87" fmla="*/ 370 h 370"/>
                <a:gd name="T88" fmla="*/ 950 w 2235"/>
                <a:gd name="T89" fmla="*/ 365 h 370"/>
                <a:gd name="T90" fmla="*/ 905 w 2235"/>
                <a:gd name="T91" fmla="*/ 360 h 370"/>
                <a:gd name="T92" fmla="*/ 840 w 2235"/>
                <a:gd name="T93" fmla="*/ 345 h 370"/>
                <a:gd name="T94" fmla="*/ 755 w 2235"/>
                <a:gd name="T95" fmla="*/ 330 h 370"/>
                <a:gd name="T96" fmla="*/ 655 w 2235"/>
                <a:gd name="T97" fmla="*/ 315 h 370"/>
                <a:gd name="T98" fmla="*/ 550 w 2235"/>
                <a:gd name="T99" fmla="*/ 300 h 370"/>
                <a:gd name="T100" fmla="*/ 440 w 2235"/>
                <a:gd name="T101" fmla="*/ 280 h 370"/>
                <a:gd name="T102" fmla="*/ 335 w 2235"/>
                <a:gd name="T103" fmla="*/ 260 h 370"/>
                <a:gd name="T104" fmla="*/ 235 w 2235"/>
                <a:gd name="T105" fmla="*/ 245 h 370"/>
                <a:gd name="T106" fmla="*/ 145 w 2235"/>
                <a:gd name="T107" fmla="*/ 230 h 370"/>
                <a:gd name="T108" fmla="*/ 70 w 2235"/>
                <a:gd name="T109" fmla="*/ 215 h 370"/>
                <a:gd name="T110" fmla="*/ 20 w 2235"/>
                <a:gd name="T111" fmla="*/ 210 h 370"/>
                <a:gd name="T112" fmla="*/ 0 w 2235"/>
                <a:gd name="T113" fmla="*/ 205 h 370"/>
                <a:gd name="T114" fmla="*/ 0 w 2235"/>
                <a:gd name="T115" fmla="*/ 170 h 370"/>
                <a:gd name="T116" fmla="*/ 0 w 2235"/>
                <a:gd name="T117" fmla="*/ 120 h 370"/>
                <a:gd name="T118" fmla="*/ 0 w 2235"/>
                <a:gd name="T119" fmla="*/ 75 h 370"/>
                <a:gd name="T120" fmla="*/ 0 w 2235"/>
                <a:gd name="T121" fmla="*/ 35 h 3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5"/>
                <a:gd name="T184" fmla="*/ 0 h 370"/>
                <a:gd name="T185" fmla="*/ 2235 w 2235"/>
                <a:gd name="T186" fmla="*/ 370 h 3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5" h="370">
                  <a:moveTo>
                    <a:pt x="0" y="35"/>
                  </a:moveTo>
                  <a:lnTo>
                    <a:pt x="25" y="35"/>
                  </a:lnTo>
                  <a:lnTo>
                    <a:pt x="85" y="35"/>
                  </a:lnTo>
                  <a:lnTo>
                    <a:pt x="175" y="35"/>
                  </a:lnTo>
                  <a:lnTo>
                    <a:pt x="295" y="30"/>
                  </a:lnTo>
                  <a:lnTo>
                    <a:pt x="430" y="30"/>
                  </a:lnTo>
                  <a:lnTo>
                    <a:pt x="590" y="25"/>
                  </a:lnTo>
                  <a:lnTo>
                    <a:pt x="755" y="25"/>
                  </a:lnTo>
                  <a:lnTo>
                    <a:pt x="935" y="20"/>
                  </a:lnTo>
                  <a:lnTo>
                    <a:pt x="1115" y="20"/>
                  </a:lnTo>
                  <a:lnTo>
                    <a:pt x="1300" y="15"/>
                  </a:lnTo>
                  <a:lnTo>
                    <a:pt x="1475" y="10"/>
                  </a:lnTo>
                  <a:lnTo>
                    <a:pt x="1645" y="10"/>
                  </a:lnTo>
                  <a:lnTo>
                    <a:pt x="1805" y="5"/>
                  </a:lnTo>
                  <a:lnTo>
                    <a:pt x="1940" y="5"/>
                  </a:lnTo>
                  <a:lnTo>
                    <a:pt x="2060" y="0"/>
                  </a:lnTo>
                  <a:lnTo>
                    <a:pt x="2150" y="0"/>
                  </a:lnTo>
                  <a:lnTo>
                    <a:pt x="2210" y="0"/>
                  </a:lnTo>
                  <a:lnTo>
                    <a:pt x="2235" y="0"/>
                  </a:lnTo>
                  <a:lnTo>
                    <a:pt x="2235" y="35"/>
                  </a:lnTo>
                  <a:lnTo>
                    <a:pt x="2235" y="80"/>
                  </a:lnTo>
                  <a:lnTo>
                    <a:pt x="2235" y="125"/>
                  </a:lnTo>
                  <a:lnTo>
                    <a:pt x="2235" y="155"/>
                  </a:lnTo>
                  <a:lnTo>
                    <a:pt x="2215" y="160"/>
                  </a:lnTo>
                  <a:lnTo>
                    <a:pt x="2170" y="170"/>
                  </a:lnTo>
                  <a:lnTo>
                    <a:pt x="2100" y="190"/>
                  </a:lnTo>
                  <a:lnTo>
                    <a:pt x="2020" y="205"/>
                  </a:lnTo>
                  <a:lnTo>
                    <a:pt x="1925" y="230"/>
                  </a:lnTo>
                  <a:lnTo>
                    <a:pt x="1825" y="255"/>
                  </a:lnTo>
                  <a:lnTo>
                    <a:pt x="1720" y="275"/>
                  </a:lnTo>
                  <a:lnTo>
                    <a:pt x="1620" y="300"/>
                  </a:lnTo>
                  <a:lnTo>
                    <a:pt x="1530" y="320"/>
                  </a:lnTo>
                  <a:lnTo>
                    <a:pt x="1450" y="340"/>
                  </a:lnTo>
                  <a:lnTo>
                    <a:pt x="1385" y="355"/>
                  </a:lnTo>
                  <a:lnTo>
                    <a:pt x="1345" y="365"/>
                  </a:lnTo>
                  <a:lnTo>
                    <a:pt x="1330" y="370"/>
                  </a:lnTo>
                  <a:lnTo>
                    <a:pt x="1310" y="370"/>
                  </a:lnTo>
                  <a:lnTo>
                    <a:pt x="1270" y="370"/>
                  </a:lnTo>
                  <a:lnTo>
                    <a:pt x="1210" y="370"/>
                  </a:lnTo>
                  <a:lnTo>
                    <a:pt x="1145" y="370"/>
                  </a:lnTo>
                  <a:lnTo>
                    <a:pt x="1080" y="370"/>
                  </a:lnTo>
                  <a:lnTo>
                    <a:pt x="1025" y="370"/>
                  </a:lnTo>
                  <a:lnTo>
                    <a:pt x="985" y="370"/>
                  </a:lnTo>
                  <a:lnTo>
                    <a:pt x="965" y="370"/>
                  </a:lnTo>
                  <a:lnTo>
                    <a:pt x="950" y="365"/>
                  </a:lnTo>
                  <a:lnTo>
                    <a:pt x="905" y="360"/>
                  </a:lnTo>
                  <a:lnTo>
                    <a:pt x="840" y="345"/>
                  </a:lnTo>
                  <a:lnTo>
                    <a:pt x="755" y="330"/>
                  </a:lnTo>
                  <a:lnTo>
                    <a:pt x="655" y="315"/>
                  </a:lnTo>
                  <a:lnTo>
                    <a:pt x="550" y="300"/>
                  </a:lnTo>
                  <a:lnTo>
                    <a:pt x="440" y="280"/>
                  </a:lnTo>
                  <a:lnTo>
                    <a:pt x="335" y="260"/>
                  </a:lnTo>
                  <a:lnTo>
                    <a:pt x="235" y="245"/>
                  </a:lnTo>
                  <a:lnTo>
                    <a:pt x="145" y="230"/>
                  </a:lnTo>
                  <a:lnTo>
                    <a:pt x="70" y="215"/>
                  </a:lnTo>
                  <a:lnTo>
                    <a:pt x="20" y="210"/>
                  </a:lnTo>
                  <a:lnTo>
                    <a:pt x="0" y="205"/>
                  </a:lnTo>
                  <a:lnTo>
                    <a:pt x="0" y="170"/>
                  </a:lnTo>
                  <a:lnTo>
                    <a:pt x="0" y="120"/>
                  </a:lnTo>
                  <a:lnTo>
                    <a:pt x="0" y="7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EC2CB"/>
            </a:solidFill>
            <a:ln w="0">
              <a:solidFill>
                <a:srgbClr val="AEC2CB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1" name="Freeform 107">
              <a:extLst>
                <a:ext uri="{FF2B5EF4-FFF2-40B4-BE49-F238E27FC236}">
                  <a16:creationId xmlns:a16="http://schemas.microsoft.com/office/drawing/2014/main" id="{20A5695A-1A62-4C05-BDFD-165A134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1830"/>
              <a:ext cx="215" cy="3810"/>
            </a:xfrm>
            <a:custGeom>
              <a:avLst/>
              <a:gdLst>
                <a:gd name="T0" fmla="*/ 160 w 215"/>
                <a:gd name="T1" fmla="*/ 0 h 3810"/>
                <a:gd name="T2" fmla="*/ 185 w 215"/>
                <a:gd name="T3" fmla="*/ 5 h 3810"/>
                <a:gd name="T4" fmla="*/ 190 w 215"/>
                <a:gd name="T5" fmla="*/ 5 h 3810"/>
                <a:gd name="T6" fmla="*/ 190 w 215"/>
                <a:gd name="T7" fmla="*/ 5 h 3810"/>
                <a:gd name="T8" fmla="*/ 215 w 215"/>
                <a:gd name="T9" fmla="*/ 5 h 3810"/>
                <a:gd name="T10" fmla="*/ 85 w 215"/>
                <a:gd name="T11" fmla="*/ 3810 h 3810"/>
                <a:gd name="T12" fmla="*/ 50 w 215"/>
                <a:gd name="T13" fmla="*/ 3790 h 3810"/>
                <a:gd name="T14" fmla="*/ 20 w 215"/>
                <a:gd name="T15" fmla="*/ 3765 h 3810"/>
                <a:gd name="T16" fmla="*/ 0 w 215"/>
                <a:gd name="T17" fmla="*/ 3755 h 3810"/>
                <a:gd name="T18" fmla="*/ 0 w 215"/>
                <a:gd name="T19" fmla="*/ 3735 h 3810"/>
                <a:gd name="T20" fmla="*/ 5 w 215"/>
                <a:gd name="T21" fmla="*/ 3680 h 3810"/>
                <a:gd name="T22" fmla="*/ 5 w 215"/>
                <a:gd name="T23" fmla="*/ 3595 h 3810"/>
                <a:gd name="T24" fmla="*/ 10 w 215"/>
                <a:gd name="T25" fmla="*/ 3485 h 3810"/>
                <a:gd name="T26" fmla="*/ 20 w 215"/>
                <a:gd name="T27" fmla="*/ 3350 h 3810"/>
                <a:gd name="T28" fmla="*/ 25 w 215"/>
                <a:gd name="T29" fmla="*/ 3190 h 3810"/>
                <a:gd name="T30" fmla="*/ 30 w 215"/>
                <a:gd name="T31" fmla="*/ 3015 h 3810"/>
                <a:gd name="T32" fmla="*/ 40 w 215"/>
                <a:gd name="T33" fmla="*/ 2825 h 3810"/>
                <a:gd name="T34" fmla="*/ 50 w 215"/>
                <a:gd name="T35" fmla="*/ 2620 h 3810"/>
                <a:gd name="T36" fmla="*/ 60 w 215"/>
                <a:gd name="T37" fmla="*/ 2405 h 3810"/>
                <a:gd name="T38" fmla="*/ 70 w 215"/>
                <a:gd name="T39" fmla="*/ 2180 h 3810"/>
                <a:gd name="T40" fmla="*/ 80 w 215"/>
                <a:gd name="T41" fmla="*/ 1955 h 3810"/>
                <a:gd name="T42" fmla="*/ 85 w 215"/>
                <a:gd name="T43" fmla="*/ 1730 h 3810"/>
                <a:gd name="T44" fmla="*/ 95 w 215"/>
                <a:gd name="T45" fmla="*/ 1505 h 3810"/>
                <a:gd name="T46" fmla="*/ 105 w 215"/>
                <a:gd name="T47" fmla="*/ 1285 h 3810"/>
                <a:gd name="T48" fmla="*/ 115 w 215"/>
                <a:gd name="T49" fmla="*/ 1070 h 3810"/>
                <a:gd name="T50" fmla="*/ 125 w 215"/>
                <a:gd name="T51" fmla="*/ 870 h 3810"/>
                <a:gd name="T52" fmla="*/ 135 w 215"/>
                <a:gd name="T53" fmla="*/ 680 h 3810"/>
                <a:gd name="T54" fmla="*/ 140 w 215"/>
                <a:gd name="T55" fmla="*/ 510 h 3810"/>
                <a:gd name="T56" fmla="*/ 145 w 215"/>
                <a:gd name="T57" fmla="*/ 355 h 3810"/>
                <a:gd name="T58" fmla="*/ 150 w 215"/>
                <a:gd name="T59" fmla="*/ 225 h 3810"/>
                <a:gd name="T60" fmla="*/ 155 w 215"/>
                <a:gd name="T61" fmla="*/ 120 h 3810"/>
                <a:gd name="T62" fmla="*/ 160 w 215"/>
                <a:gd name="T63" fmla="*/ 45 h 3810"/>
                <a:gd name="T64" fmla="*/ 160 w 215"/>
                <a:gd name="T65" fmla="*/ 0 h 3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3810"/>
                <a:gd name="T101" fmla="*/ 215 w 215"/>
                <a:gd name="T102" fmla="*/ 3810 h 3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3810">
                  <a:moveTo>
                    <a:pt x="160" y="0"/>
                  </a:moveTo>
                  <a:lnTo>
                    <a:pt x="185" y="5"/>
                  </a:lnTo>
                  <a:lnTo>
                    <a:pt x="190" y="5"/>
                  </a:lnTo>
                  <a:lnTo>
                    <a:pt x="215" y="5"/>
                  </a:lnTo>
                  <a:lnTo>
                    <a:pt x="85" y="3810"/>
                  </a:lnTo>
                  <a:lnTo>
                    <a:pt x="50" y="3790"/>
                  </a:lnTo>
                  <a:lnTo>
                    <a:pt x="20" y="3765"/>
                  </a:lnTo>
                  <a:lnTo>
                    <a:pt x="0" y="3755"/>
                  </a:lnTo>
                  <a:lnTo>
                    <a:pt x="0" y="3735"/>
                  </a:lnTo>
                  <a:lnTo>
                    <a:pt x="5" y="3680"/>
                  </a:lnTo>
                  <a:lnTo>
                    <a:pt x="5" y="3595"/>
                  </a:lnTo>
                  <a:lnTo>
                    <a:pt x="10" y="3485"/>
                  </a:lnTo>
                  <a:lnTo>
                    <a:pt x="20" y="3350"/>
                  </a:lnTo>
                  <a:lnTo>
                    <a:pt x="25" y="3190"/>
                  </a:lnTo>
                  <a:lnTo>
                    <a:pt x="30" y="3015"/>
                  </a:lnTo>
                  <a:lnTo>
                    <a:pt x="40" y="2825"/>
                  </a:lnTo>
                  <a:lnTo>
                    <a:pt x="50" y="2620"/>
                  </a:lnTo>
                  <a:lnTo>
                    <a:pt x="60" y="2405"/>
                  </a:lnTo>
                  <a:lnTo>
                    <a:pt x="70" y="2180"/>
                  </a:lnTo>
                  <a:lnTo>
                    <a:pt x="80" y="1955"/>
                  </a:lnTo>
                  <a:lnTo>
                    <a:pt x="85" y="1730"/>
                  </a:lnTo>
                  <a:lnTo>
                    <a:pt x="95" y="1505"/>
                  </a:lnTo>
                  <a:lnTo>
                    <a:pt x="105" y="1285"/>
                  </a:lnTo>
                  <a:lnTo>
                    <a:pt x="115" y="1070"/>
                  </a:lnTo>
                  <a:lnTo>
                    <a:pt x="125" y="870"/>
                  </a:lnTo>
                  <a:lnTo>
                    <a:pt x="135" y="680"/>
                  </a:lnTo>
                  <a:lnTo>
                    <a:pt x="140" y="510"/>
                  </a:lnTo>
                  <a:lnTo>
                    <a:pt x="145" y="355"/>
                  </a:lnTo>
                  <a:lnTo>
                    <a:pt x="150" y="225"/>
                  </a:lnTo>
                  <a:lnTo>
                    <a:pt x="155" y="120"/>
                  </a:lnTo>
                  <a:lnTo>
                    <a:pt x="160" y="4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0F5F7"/>
            </a:solidFill>
            <a:ln w="0">
              <a:solidFill>
                <a:srgbClr val="F0F5F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2" name="Freeform 108">
              <a:extLst>
                <a:ext uri="{FF2B5EF4-FFF2-40B4-BE49-F238E27FC236}">
                  <a16:creationId xmlns:a16="http://schemas.microsoft.com/office/drawing/2014/main" id="{0F3CAC24-C5C4-4B50-BA69-5A4C0379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5605"/>
              <a:ext cx="1895" cy="495"/>
            </a:xfrm>
            <a:custGeom>
              <a:avLst/>
              <a:gdLst>
                <a:gd name="T0" fmla="*/ 440 w 1895"/>
                <a:gd name="T1" fmla="*/ 100 h 495"/>
                <a:gd name="T2" fmla="*/ 445 w 1895"/>
                <a:gd name="T3" fmla="*/ 100 h 495"/>
                <a:gd name="T4" fmla="*/ 450 w 1895"/>
                <a:gd name="T5" fmla="*/ 100 h 495"/>
                <a:gd name="T6" fmla="*/ 455 w 1895"/>
                <a:gd name="T7" fmla="*/ 100 h 495"/>
                <a:gd name="T8" fmla="*/ 935 w 1895"/>
                <a:gd name="T9" fmla="*/ 70 h 495"/>
                <a:gd name="T10" fmla="*/ 955 w 1895"/>
                <a:gd name="T11" fmla="*/ 60 h 495"/>
                <a:gd name="T12" fmla="*/ 955 w 1895"/>
                <a:gd name="T13" fmla="*/ 10 h 495"/>
                <a:gd name="T14" fmla="*/ 1030 w 1895"/>
                <a:gd name="T15" fmla="*/ 10 h 495"/>
                <a:gd name="T16" fmla="*/ 1145 w 1895"/>
                <a:gd name="T17" fmla="*/ 5 h 495"/>
                <a:gd name="T18" fmla="*/ 1235 w 1895"/>
                <a:gd name="T19" fmla="*/ 0 h 495"/>
                <a:gd name="T20" fmla="*/ 1270 w 1895"/>
                <a:gd name="T21" fmla="*/ 5 h 495"/>
                <a:gd name="T22" fmla="*/ 1350 w 1895"/>
                <a:gd name="T23" fmla="*/ 55 h 495"/>
                <a:gd name="T24" fmla="*/ 1485 w 1895"/>
                <a:gd name="T25" fmla="*/ 140 h 495"/>
                <a:gd name="T26" fmla="*/ 1640 w 1895"/>
                <a:gd name="T27" fmla="*/ 235 h 495"/>
                <a:gd name="T28" fmla="*/ 1785 w 1895"/>
                <a:gd name="T29" fmla="*/ 325 h 495"/>
                <a:gd name="T30" fmla="*/ 1895 w 1895"/>
                <a:gd name="T31" fmla="*/ 395 h 495"/>
                <a:gd name="T32" fmla="*/ 1730 w 1895"/>
                <a:gd name="T33" fmla="*/ 410 h 495"/>
                <a:gd name="T34" fmla="*/ 1495 w 1895"/>
                <a:gd name="T35" fmla="*/ 425 h 495"/>
                <a:gd name="T36" fmla="*/ 1235 w 1895"/>
                <a:gd name="T37" fmla="*/ 445 h 495"/>
                <a:gd name="T38" fmla="*/ 985 w 1895"/>
                <a:gd name="T39" fmla="*/ 465 h 495"/>
                <a:gd name="T40" fmla="*/ 780 w 1895"/>
                <a:gd name="T41" fmla="*/ 480 h 495"/>
                <a:gd name="T42" fmla="*/ 655 w 1895"/>
                <a:gd name="T43" fmla="*/ 490 h 495"/>
                <a:gd name="T44" fmla="*/ 625 w 1895"/>
                <a:gd name="T45" fmla="*/ 485 h 495"/>
                <a:gd name="T46" fmla="*/ 550 w 1895"/>
                <a:gd name="T47" fmla="*/ 435 h 495"/>
                <a:gd name="T48" fmla="*/ 430 w 1895"/>
                <a:gd name="T49" fmla="*/ 360 h 495"/>
                <a:gd name="T50" fmla="*/ 285 w 1895"/>
                <a:gd name="T51" fmla="*/ 265 h 495"/>
                <a:gd name="T52" fmla="*/ 145 w 1895"/>
                <a:gd name="T53" fmla="*/ 175 h 495"/>
                <a:gd name="T54" fmla="*/ 35 w 1895"/>
                <a:gd name="T55" fmla="*/ 105 h 495"/>
                <a:gd name="T56" fmla="*/ 50 w 1895"/>
                <a:gd name="T57" fmla="*/ 80 h 495"/>
                <a:gd name="T58" fmla="*/ 185 w 1895"/>
                <a:gd name="T59" fmla="*/ 70 h 495"/>
                <a:gd name="T60" fmla="*/ 310 w 1895"/>
                <a:gd name="T61" fmla="*/ 60 h 495"/>
                <a:gd name="T62" fmla="*/ 365 w 1895"/>
                <a:gd name="T63" fmla="*/ 55 h 495"/>
                <a:gd name="T64" fmla="*/ 375 w 1895"/>
                <a:gd name="T65" fmla="*/ 5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5"/>
                <a:gd name="T100" fmla="*/ 0 h 495"/>
                <a:gd name="T101" fmla="*/ 1895 w 1895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5" h="495">
                  <a:moveTo>
                    <a:pt x="440" y="95"/>
                  </a:moveTo>
                  <a:lnTo>
                    <a:pt x="440" y="100"/>
                  </a:lnTo>
                  <a:lnTo>
                    <a:pt x="445" y="100"/>
                  </a:lnTo>
                  <a:lnTo>
                    <a:pt x="450" y="100"/>
                  </a:lnTo>
                  <a:lnTo>
                    <a:pt x="455" y="100"/>
                  </a:lnTo>
                  <a:lnTo>
                    <a:pt x="935" y="70"/>
                  </a:lnTo>
                  <a:lnTo>
                    <a:pt x="945" y="70"/>
                  </a:lnTo>
                  <a:lnTo>
                    <a:pt x="955" y="60"/>
                  </a:lnTo>
                  <a:lnTo>
                    <a:pt x="955" y="50"/>
                  </a:lnTo>
                  <a:lnTo>
                    <a:pt x="955" y="10"/>
                  </a:lnTo>
                  <a:lnTo>
                    <a:pt x="985" y="10"/>
                  </a:lnTo>
                  <a:lnTo>
                    <a:pt x="1030" y="10"/>
                  </a:lnTo>
                  <a:lnTo>
                    <a:pt x="1090" y="5"/>
                  </a:lnTo>
                  <a:lnTo>
                    <a:pt x="1145" y="5"/>
                  </a:lnTo>
                  <a:lnTo>
                    <a:pt x="1200" y="0"/>
                  </a:lnTo>
                  <a:lnTo>
                    <a:pt x="1235" y="0"/>
                  </a:lnTo>
                  <a:lnTo>
                    <a:pt x="1255" y="0"/>
                  </a:lnTo>
                  <a:lnTo>
                    <a:pt x="1270" y="5"/>
                  </a:lnTo>
                  <a:lnTo>
                    <a:pt x="1300" y="25"/>
                  </a:lnTo>
                  <a:lnTo>
                    <a:pt x="1350" y="55"/>
                  </a:lnTo>
                  <a:lnTo>
                    <a:pt x="1415" y="95"/>
                  </a:lnTo>
                  <a:lnTo>
                    <a:pt x="1485" y="140"/>
                  </a:lnTo>
                  <a:lnTo>
                    <a:pt x="1560" y="185"/>
                  </a:lnTo>
                  <a:lnTo>
                    <a:pt x="1640" y="235"/>
                  </a:lnTo>
                  <a:lnTo>
                    <a:pt x="1715" y="280"/>
                  </a:lnTo>
                  <a:lnTo>
                    <a:pt x="1785" y="325"/>
                  </a:lnTo>
                  <a:lnTo>
                    <a:pt x="1845" y="365"/>
                  </a:lnTo>
                  <a:lnTo>
                    <a:pt x="1895" y="395"/>
                  </a:lnTo>
                  <a:lnTo>
                    <a:pt x="1820" y="400"/>
                  </a:lnTo>
                  <a:lnTo>
                    <a:pt x="1730" y="410"/>
                  </a:lnTo>
                  <a:lnTo>
                    <a:pt x="1615" y="415"/>
                  </a:lnTo>
                  <a:lnTo>
                    <a:pt x="1495" y="425"/>
                  </a:lnTo>
                  <a:lnTo>
                    <a:pt x="1365" y="435"/>
                  </a:lnTo>
                  <a:lnTo>
                    <a:pt x="1235" y="445"/>
                  </a:lnTo>
                  <a:lnTo>
                    <a:pt x="1105" y="455"/>
                  </a:lnTo>
                  <a:lnTo>
                    <a:pt x="985" y="465"/>
                  </a:lnTo>
                  <a:lnTo>
                    <a:pt x="875" y="475"/>
                  </a:lnTo>
                  <a:lnTo>
                    <a:pt x="780" y="480"/>
                  </a:lnTo>
                  <a:lnTo>
                    <a:pt x="705" y="490"/>
                  </a:lnTo>
                  <a:lnTo>
                    <a:pt x="655" y="490"/>
                  </a:lnTo>
                  <a:lnTo>
                    <a:pt x="635" y="495"/>
                  </a:lnTo>
                  <a:lnTo>
                    <a:pt x="625" y="485"/>
                  </a:lnTo>
                  <a:lnTo>
                    <a:pt x="595" y="465"/>
                  </a:lnTo>
                  <a:lnTo>
                    <a:pt x="550" y="435"/>
                  </a:lnTo>
                  <a:lnTo>
                    <a:pt x="495" y="400"/>
                  </a:lnTo>
                  <a:lnTo>
                    <a:pt x="430" y="360"/>
                  </a:lnTo>
                  <a:lnTo>
                    <a:pt x="360" y="315"/>
                  </a:lnTo>
                  <a:lnTo>
                    <a:pt x="285" y="265"/>
                  </a:lnTo>
                  <a:lnTo>
                    <a:pt x="215" y="220"/>
                  </a:lnTo>
                  <a:lnTo>
                    <a:pt x="145" y="175"/>
                  </a:lnTo>
                  <a:lnTo>
                    <a:pt x="85" y="140"/>
                  </a:lnTo>
                  <a:lnTo>
                    <a:pt x="35" y="105"/>
                  </a:lnTo>
                  <a:lnTo>
                    <a:pt x="0" y="85"/>
                  </a:lnTo>
                  <a:lnTo>
                    <a:pt x="50" y="80"/>
                  </a:lnTo>
                  <a:lnTo>
                    <a:pt x="115" y="75"/>
                  </a:lnTo>
                  <a:lnTo>
                    <a:pt x="185" y="70"/>
                  </a:lnTo>
                  <a:lnTo>
                    <a:pt x="250" y="65"/>
                  </a:lnTo>
                  <a:lnTo>
                    <a:pt x="310" y="60"/>
                  </a:lnTo>
                  <a:lnTo>
                    <a:pt x="350" y="60"/>
                  </a:lnTo>
                  <a:lnTo>
                    <a:pt x="365" y="55"/>
                  </a:lnTo>
                  <a:lnTo>
                    <a:pt x="370" y="55"/>
                  </a:lnTo>
                  <a:lnTo>
                    <a:pt x="375" y="50"/>
                  </a:lnTo>
                  <a:lnTo>
                    <a:pt x="440" y="95"/>
                  </a:lnTo>
                  <a:close/>
                </a:path>
              </a:pathLst>
            </a:custGeom>
            <a:solidFill>
              <a:srgbClr val="1C4A47"/>
            </a:solidFill>
            <a:ln w="0">
              <a:solidFill>
                <a:srgbClr val="1C4A4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Freeform 109">
              <a:extLst>
                <a:ext uri="{FF2B5EF4-FFF2-40B4-BE49-F238E27FC236}">
                  <a16:creationId xmlns:a16="http://schemas.microsoft.com/office/drawing/2014/main" id="{25D4EC8B-4070-47D0-A4DE-496A0129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5720"/>
              <a:ext cx="645" cy="830"/>
            </a:xfrm>
            <a:custGeom>
              <a:avLst/>
              <a:gdLst>
                <a:gd name="T0" fmla="*/ 5 w 645"/>
                <a:gd name="T1" fmla="*/ 0 h 830"/>
                <a:gd name="T2" fmla="*/ 645 w 645"/>
                <a:gd name="T3" fmla="*/ 415 h 830"/>
                <a:gd name="T4" fmla="*/ 635 w 645"/>
                <a:gd name="T5" fmla="*/ 830 h 830"/>
                <a:gd name="T6" fmla="*/ 595 w 645"/>
                <a:gd name="T7" fmla="*/ 800 h 830"/>
                <a:gd name="T8" fmla="*/ 540 w 645"/>
                <a:gd name="T9" fmla="*/ 765 h 830"/>
                <a:gd name="T10" fmla="*/ 470 w 645"/>
                <a:gd name="T11" fmla="*/ 720 h 830"/>
                <a:gd name="T12" fmla="*/ 395 w 645"/>
                <a:gd name="T13" fmla="*/ 675 h 830"/>
                <a:gd name="T14" fmla="*/ 320 w 645"/>
                <a:gd name="T15" fmla="*/ 625 h 830"/>
                <a:gd name="T16" fmla="*/ 240 w 645"/>
                <a:gd name="T17" fmla="*/ 575 h 830"/>
                <a:gd name="T18" fmla="*/ 170 w 645"/>
                <a:gd name="T19" fmla="*/ 525 h 830"/>
                <a:gd name="T20" fmla="*/ 105 w 645"/>
                <a:gd name="T21" fmla="*/ 485 h 830"/>
                <a:gd name="T22" fmla="*/ 50 w 645"/>
                <a:gd name="T23" fmla="*/ 450 h 830"/>
                <a:gd name="T24" fmla="*/ 15 w 645"/>
                <a:gd name="T25" fmla="*/ 430 h 830"/>
                <a:gd name="T26" fmla="*/ 0 w 645"/>
                <a:gd name="T27" fmla="*/ 420 h 830"/>
                <a:gd name="T28" fmla="*/ 0 w 645"/>
                <a:gd name="T29" fmla="*/ 395 h 830"/>
                <a:gd name="T30" fmla="*/ 0 w 645"/>
                <a:gd name="T31" fmla="*/ 345 h 830"/>
                <a:gd name="T32" fmla="*/ 0 w 645"/>
                <a:gd name="T33" fmla="*/ 280 h 830"/>
                <a:gd name="T34" fmla="*/ 5 w 645"/>
                <a:gd name="T35" fmla="*/ 205 h 830"/>
                <a:gd name="T36" fmla="*/ 5 w 645"/>
                <a:gd name="T37" fmla="*/ 125 h 830"/>
                <a:gd name="T38" fmla="*/ 5 w 645"/>
                <a:gd name="T39" fmla="*/ 55 h 830"/>
                <a:gd name="T40" fmla="*/ 5 w 645"/>
                <a:gd name="T41" fmla="*/ 0 h 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5"/>
                <a:gd name="T64" fmla="*/ 0 h 830"/>
                <a:gd name="T65" fmla="*/ 645 w 645"/>
                <a:gd name="T66" fmla="*/ 830 h 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5" h="830">
                  <a:moveTo>
                    <a:pt x="5" y="0"/>
                  </a:moveTo>
                  <a:lnTo>
                    <a:pt x="645" y="415"/>
                  </a:lnTo>
                  <a:lnTo>
                    <a:pt x="635" y="830"/>
                  </a:lnTo>
                  <a:lnTo>
                    <a:pt x="595" y="800"/>
                  </a:lnTo>
                  <a:lnTo>
                    <a:pt x="540" y="765"/>
                  </a:lnTo>
                  <a:lnTo>
                    <a:pt x="470" y="720"/>
                  </a:lnTo>
                  <a:lnTo>
                    <a:pt x="395" y="675"/>
                  </a:lnTo>
                  <a:lnTo>
                    <a:pt x="320" y="625"/>
                  </a:lnTo>
                  <a:lnTo>
                    <a:pt x="240" y="575"/>
                  </a:lnTo>
                  <a:lnTo>
                    <a:pt x="170" y="525"/>
                  </a:lnTo>
                  <a:lnTo>
                    <a:pt x="105" y="485"/>
                  </a:lnTo>
                  <a:lnTo>
                    <a:pt x="50" y="450"/>
                  </a:lnTo>
                  <a:lnTo>
                    <a:pt x="15" y="430"/>
                  </a:lnTo>
                  <a:lnTo>
                    <a:pt x="0" y="420"/>
                  </a:lnTo>
                  <a:lnTo>
                    <a:pt x="0" y="395"/>
                  </a:lnTo>
                  <a:lnTo>
                    <a:pt x="0" y="345"/>
                  </a:lnTo>
                  <a:lnTo>
                    <a:pt x="0" y="280"/>
                  </a:lnTo>
                  <a:lnTo>
                    <a:pt x="5" y="205"/>
                  </a:lnTo>
                  <a:lnTo>
                    <a:pt x="5" y="125"/>
                  </a:lnTo>
                  <a:lnTo>
                    <a:pt x="5" y="5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C4A47"/>
            </a:solidFill>
            <a:ln w="0">
              <a:solidFill>
                <a:srgbClr val="1C4A4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Freeform 110">
              <a:extLst>
                <a:ext uri="{FF2B5EF4-FFF2-40B4-BE49-F238E27FC236}">
                  <a16:creationId xmlns:a16="http://schemas.microsoft.com/office/drawing/2014/main" id="{CD91BE0B-4495-4ABD-BDDE-6282B14EB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6040"/>
              <a:ext cx="1305" cy="525"/>
            </a:xfrm>
            <a:custGeom>
              <a:avLst/>
              <a:gdLst>
                <a:gd name="T0" fmla="*/ 0 w 1305"/>
                <a:gd name="T1" fmla="*/ 525 h 525"/>
                <a:gd name="T2" fmla="*/ 10 w 1305"/>
                <a:gd name="T3" fmla="*/ 100 h 525"/>
                <a:gd name="T4" fmla="*/ 1300 w 1305"/>
                <a:gd name="T5" fmla="*/ 0 h 525"/>
                <a:gd name="T6" fmla="*/ 1300 w 1305"/>
                <a:gd name="T7" fmla="*/ 40 h 525"/>
                <a:gd name="T8" fmla="*/ 1300 w 1305"/>
                <a:gd name="T9" fmla="*/ 100 h 525"/>
                <a:gd name="T10" fmla="*/ 1300 w 1305"/>
                <a:gd name="T11" fmla="*/ 170 h 525"/>
                <a:gd name="T12" fmla="*/ 1300 w 1305"/>
                <a:gd name="T13" fmla="*/ 240 h 525"/>
                <a:gd name="T14" fmla="*/ 1305 w 1305"/>
                <a:gd name="T15" fmla="*/ 305 h 525"/>
                <a:gd name="T16" fmla="*/ 1305 w 1305"/>
                <a:gd name="T17" fmla="*/ 360 h 525"/>
                <a:gd name="T18" fmla="*/ 1305 w 1305"/>
                <a:gd name="T19" fmla="*/ 385 h 525"/>
                <a:gd name="T20" fmla="*/ 1280 w 1305"/>
                <a:gd name="T21" fmla="*/ 390 h 525"/>
                <a:gd name="T22" fmla="*/ 1230 w 1305"/>
                <a:gd name="T23" fmla="*/ 395 h 525"/>
                <a:gd name="T24" fmla="*/ 1155 w 1305"/>
                <a:gd name="T25" fmla="*/ 405 h 525"/>
                <a:gd name="T26" fmla="*/ 1055 w 1305"/>
                <a:gd name="T27" fmla="*/ 415 h 525"/>
                <a:gd name="T28" fmla="*/ 945 w 1305"/>
                <a:gd name="T29" fmla="*/ 425 h 525"/>
                <a:gd name="T30" fmla="*/ 825 w 1305"/>
                <a:gd name="T31" fmla="*/ 435 h 525"/>
                <a:gd name="T32" fmla="*/ 695 w 1305"/>
                <a:gd name="T33" fmla="*/ 450 h 525"/>
                <a:gd name="T34" fmla="*/ 565 w 1305"/>
                <a:gd name="T35" fmla="*/ 465 h 525"/>
                <a:gd name="T36" fmla="*/ 440 w 1305"/>
                <a:gd name="T37" fmla="*/ 475 h 525"/>
                <a:gd name="T38" fmla="*/ 320 w 1305"/>
                <a:gd name="T39" fmla="*/ 490 h 525"/>
                <a:gd name="T40" fmla="*/ 210 w 1305"/>
                <a:gd name="T41" fmla="*/ 500 h 525"/>
                <a:gd name="T42" fmla="*/ 120 w 1305"/>
                <a:gd name="T43" fmla="*/ 510 h 525"/>
                <a:gd name="T44" fmla="*/ 50 w 1305"/>
                <a:gd name="T45" fmla="*/ 520 h 525"/>
                <a:gd name="T46" fmla="*/ 0 w 1305"/>
                <a:gd name="T47" fmla="*/ 525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5"/>
                <a:gd name="T73" fmla="*/ 0 h 525"/>
                <a:gd name="T74" fmla="*/ 1305 w 1305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5" h="525">
                  <a:moveTo>
                    <a:pt x="0" y="525"/>
                  </a:moveTo>
                  <a:lnTo>
                    <a:pt x="10" y="100"/>
                  </a:lnTo>
                  <a:lnTo>
                    <a:pt x="1300" y="0"/>
                  </a:lnTo>
                  <a:lnTo>
                    <a:pt x="1300" y="40"/>
                  </a:lnTo>
                  <a:lnTo>
                    <a:pt x="1300" y="100"/>
                  </a:lnTo>
                  <a:lnTo>
                    <a:pt x="1300" y="170"/>
                  </a:lnTo>
                  <a:lnTo>
                    <a:pt x="1300" y="240"/>
                  </a:lnTo>
                  <a:lnTo>
                    <a:pt x="1305" y="305"/>
                  </a:lnTo>
                  <a:lnTo>
                    <a:pt x="1305" y="360"/>
                  </a:lnTo>
                  <a:lnTo>
                    <a:pt x="1305" y="385"/>
                  </a:lnTo>
                  <a:lnTo>
                    <a:pt x="1280" y="390"/>
                  </a:lnTo>
                  <a:lnTo>
                    <a:pt x="1230" y="395"/>
                  </a:lnTo>
                  <a:lnTo>
                    <a:pt x="1155" y="405"/>
                  </a:lnTo>
                  <a:lnTo>
                    <a:pt x="1055" y="415"/>
                  </a:lnTo>
                  <a:lnTo>
                    <a:pt x="945" y="425"/>
                  </a:lnTo>
                  <a:lnTo>
                    <a:pt x="825" y="435"/>
                  </a:lnTo>
                  <a:lnTo>
                    <a:pt x="695" y="450"/>
                  </a:lnTo>
                  <a:lnTo>
                    <a:pt x="565" y="465"/>
                  </a:lnTo>
                  <a:lnTo>
                    <a:pt x="440" y="475"/>
                  </a:lnTo>
                  <a:lnTo>
                    <a:pt x="320" y="490"/>
                  </a:lnTo>
                  <a:lnTo>
                    <a:pt x="210" y="500"/>
                  </a:lnTo>
                  <a:lnTo>
                    <a:pt x="120" y="510"/>
                  </a:lnTo>
                  <a:lnTo>
                    <a:pt x="50" y="52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001A17"/>
            </a:solidFill>
            <a:ln w="0">
              <a:solidFill>
                <a:srgbClr val="00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5" name="Freeform 111">
              <a:extLst>
                <a:ext uri="{FF2B5EF4-FFF2-40B4-BE49-F238E27FC236}">
                  <a16:creationId xmlns:a16="http://schemas.microsoft.com/office/drawing/2014/main" id="{B257107F-2D20-458B-975A-6E39F1B8A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1470"/>
              <a:ext cx="2100" cy="270"/>
            </a:xfrm>
            <a:custGeom>
              <a:avLst/>
              <a:gdLst>
                <a:gd name="T0" fmla="*/ 0 w 2100"/>
                <a:gd name="T1" fmla="*/ 40 h 270"/>
                <a:gd name="T2" fmla="*/ 2100 w 2100"/>
                <a:gd name="T3" fmla="*/ 0 h 270"/>
                <a:gd name="T4" fmla="*/ 2100 w 2100"/>
                <a:gd name="T5" fmla="*/ 60 h 270"/>
                <a:gd name="T6" fmla="*/ 1230 w 2100"/>
                <a:gd name="T7" fmla="*/ 270 h 270"/>
                <a:gd name="T8" fmla="*/ 900 w 2100"/>
                <a:gd name="T9" fmla="*/ 270 h 270"/>
                <a:gd name="T10" fmla="*/ 0 w 2100"/>
                <a:gd name="T11" fmla="*/ 100 h 270"/>
                <a:gd name="T12" fmla="*/ 0 w 2100"/>
                <a:gd name="T13" fmla="*/ 4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0"/>
                <a:gd name="T22" fmla="*/ 0 h 270"/>
                <a:gd name="T23" fmla="*/ 2100 w 2100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0" h="270">
                  <a:moveTo>
                    <a:pt x="0" y="40"/>
                  </a:moveTo>
                  <a:lnTo>
                    <a:pt x="2100" y="0"/>
                  </a:lnTo>
                  <a:lnTo>
                    <a:pt x="2100" y="60"/>
                  </a:lnTo>
                  <a:lnTo>
                    <a:pt x="1230" y="270"/>
                  </a:lnTo>
                  <a:lnTo>
                    <a:pt x="900" y="270"/>
                  </a:lnTo>
                  <a:lnTo>
                    <a:pt x="0" y="10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5E3E5"/>
            </a:solidFill>
            <a:ln w="0">
              <a:solidFill>
                <a:srgbClr val="E5E3E5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6" name="Freeform 112">
              <a:extLst>
                <a:ext uri="{FF2B5EF4-FFF2-40B4-BE49-F238E27FC236}">
                  <a16:creationId xmlns:a16="http://schemas.microsoft.com/office/drawing/2014/main" id="{A3B812FF-6396-4DB2-AFC0-5043CB9C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900"/>
              <a:ext cx="310" cy="3710"/>
            </a:xfrm>
            <a:custGeom>
              <a:avLst/>
              <a:gdLst>
                <a:gd name="T0" fmla="*/ 120 w 310"/>
                <a:gd name="T1" fmla="*/ 0 h 3710"/>
                <a:gd name="T2" fmla="*/ 0 w 310"/>
                <a:gd name="T3" fmla="*/ 3710 h 3710"/>
                <a:gd name="T4" fmla="*/ 310 w 310"/>
                <a:gd name="T5" fmla="*/ 3690 h 3710"/>
                <a:gd name="T6" fmla="*/ 290 w 310"/>
                <a:gd name="T7" fmla="*/ 10 h 3710"/>
                <a:gd name="T8" fmla="*/ 120 w 310"/>
                <a:gd name="T9" fmla="*/ 0 h 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3710"/>
                <a:gd name="T17" fmla="*/ 310 w 310"/>
                <a:gd name="T18" fmla="*/ 3710 h 37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3710">
                  <a:moveTo>
                    <a:pt x="120" y="0"/>
                  </a:moveTo>
                  <a:lnTo>
                    <a:pt x="0" y="3710"/>
                  </a:lnTo>
                  <a:lnTo>
                    <a:pt x="310" y="3690"/>
                  </a:lnTo>
                  <a:lnTo>
                    <a:pt x="290" y="1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5E3E5"/>
            </a:solidFill>
            <a:ln w="0">
              <a:solidFill>
                <a:srgbClr val="E5E3E5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7" name="Freeform 113">
              <a:extLst>
                <a:ext uri="{FF2B5EF4-FFF2-40B4-BE49-F238E27FC236}">
                  <a16:creationId xmlns:a16="http://schemas.microsoft.com/office/drawing/2014/main" id="{9C672D28-FF1E-48C1-8D26-3751ADE1B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5645"/>
              <a:ext cx="1600" cy="395"/>
            </a:xfrm>
            <a:custGeom>
              <a:avLst/>
              <a:gdLst>
                <a:gd name="T0" fmla="*/ 0 w 1600"/>
                <a:gd name="T1" fmla="*/ 80 h 395"/>
                <a:gd name="T2" fmla="*/ 220 w 1600"/>
                <a:gd name="T3" fmla="*/ 60 h 395"/>
                <a:gd name="T4" fmla="*/ 300 w 1600"/>
                <a:gd name="T5" fmla="*/ 120 h 395"/>
                <a:gd name="T6" fmla="*/ 850 w 1600"/>
                <a:gd name="T7" fmla="*/ 70 h 395"/>
                <a:gd name="T8" fmla="*/ 850 w 1600"/>
                <a:gd name="T9" fmla="*/ 15 h 395"/>
                <a:gd name="T10" fmla="*/ 1090 w 1600"/>
                <a:gd name="T11" fmla="*/ 0 h 395"/>
                <a:gd name="T12" fmla="*/ 1600 w 1600"/>
                <a:gd name="T13" fmla="*/ 330 h 395"/>
                <a:gd name="T14" fmla="*/ 495 w 1600"/>
                <a:gd name="T15" fmla="*/ 395 h 395"/>
                <a:gd name="T16" fmla="*/ 0 w 1600"/>
                <a:gd name="T17" fmla="*/ 80 h 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0"/>
                <a:gd name="T28" fmla="*/ 0 h 395"/>
                <a:gd name="T29" fmla="*/ 1600 w 1600"/>
                <a:gd name="T30" fmla="*/ 395 h 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0" h="395">
                  <a:moveTo>
                    <a:pt x="0" y="80"/>
                  </a:moveTo>
                  <a:lnTo>
                    <a:pt x="220" y="60"/>
                  </a:lnTo>
                  <a:lnTo>
                    <a:pt x="300" y="120"/>
                  </a:lnTo>
                  <a:lnTo>
                    <a:pt x="850" y="70"/>
                  </a:lnTo>
                  <a:lnTo>
                    <a:pt x="850" y="15"/>
                  </a:lnTo>
                  <a:lnTo>
                    <a:pt x="1090" y="0"/>
                  </a:lnTo>
                  <a:lnTo>
                    <a:pt x="1600" y="330"/>
                  </a:lnTo>
                  <a:lnTo>
                    <a:pt x="495" y="39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8282"/>
            </a:solidFill>
            <a:ln w="0">
              <a:solidFill>
                <a:srgbClr val="66828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8" name="Freeform 114">
              <a:extLst>
                <a:ext uri="{FF2B5EF4-FFF2-40B4-BE49-F238E27FC236}">
                  <a16:creationId xmlns:a16="http://schemas.microsoft.com/office/drawing/2014/main" id="{39196C84-9BAA-4C68-AF3A-F2FD659BB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5820"/>
              <a:ext cx="560" cy="635"/>
            </a:xfrm>
            <a:custGeom>
              <a:avLst/>
              <a:gdLst>
                <a:gd name="T0" fmla="*/ 5 w 560"/>
                <a:gd name="T1" fmla="*/ 0 h 635"/>
                <a:gd name="T2" fmla="*/ 560 w 560"/>
                <a:gd name="T3" fmla="*/ 340 h 635"/>
                <a:gd name="T4" fmla="*/ 545 w 560"/>
                <a:gd name="T5" fmla="*/ 635 h 635"/>
                <a:gd name="T6" fmla="*/ 0 w 560"/>
                <a:gd name="T7" fmla="*/ 295 h 635"/>
                <a:gd name="T8" fmla="*/ 5 w 560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635"/>
                <a:gd name="T17" fmla="*/ 560 w 560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635">
                  <a:moveTo>
                    <a:pt x="5" y="0"/>
                  </a:moveTo>
                  <a:lnTo>
                    <a:pt x="560" y="340"/>
                  </a:lnTo>
                  <a:lnTo>
                    <a:pt x="545" y="635"/>
                  </a:lnTo>
                  <a:lnTo>
                    <a:pt x="0" y="29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8282"/>
            </a:solidFill>
            <a:ln w="0">
              <a:solidFill>
                <a:srgbClr val="66828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9" name="Freeform 115">
              <a:extLst>
                <a:ext uri="{FF2B5EF4-FFF2-40B4-BE49-F238E27FC236}">
                  <a16:creationId xmlns:a16="http://schemas.microsoft.com/office/drawing/2014/main" id="{32BEC2F7-FEA2-462B-8017-75D19BB60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6115"/>
              <a:ext cx="1185" cy="385"/>
            </a:xfrm>
            <a:custGeom>
              <a:avLst/>
              <a:gdLst>
                <a:gd name="T0" fmla="*/ 15 w 1185"/>
                <a:gd name="T1" fmla="*/ 80 h 385"/>
                <a:gd name="T2" fmla="*/ 0 w 1185"/>
                <a:gd name="T3" fmla="*/ 385 h 385"/>
                <a:gd name="T4" fmla="*/ 1185 w 1185"/>
                <a:gd name="T5" fmla="*/ 265 h 385"/>
                <a:gd name="T6" fmla="*/ 1175 w 1185"/>
                <a:gd name="T7" fmla="*/ 0 h 385"/>
                <a:gd name="T8" fmla="*/ 15 w 1185"/>
                <a:gd name="T9" fmla="*/ 8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5"/>
                <a:gd name="T16" fmla="*/ 0 h 385"/>
                <a:gd name="T17" fmla="*/ 1185 w 118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5" h="385">
                  <a:moveTo>
                    <a:pt x="15" y="80"/>
                  </a:moveTo>
                  <a:lnTo>
                    <a:pt x="0" y="385"/>
                  </a:lnTo>
                  <a:lnTo>
                    <a:pt x="1185" y="265"/>
                  </a:lnTo>
                  <a:lnTo>
                    <a:pt x="1175" y="0"/>
                  </a:lnTo>
                  <a:lnTo>
                    <a:pt x="15" y="80"/>
                  </a:lnTo>
                  <a:close/>
                </a:path>
              </a:pathLst>
            </a:custGeom>
            <a:solidFill>
              <a:srgbClr val="2B5957"/>
            </a:solidFill>
            <a:ln w="0">
              <a:solidFill>
                <a:srgbClr val="2B595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0" name="Freeform 116">
              <a:extLst>
                <a:ext uri="{FF2B5EF4-FFF2-40B4-BE49-F238E27FC236}">
                  <a16:creationId xmlns:a16="http://schemas.microsoft.com/office/drawing/2014/main" id="{B844EA8F-10FB-4F63-854A-4F222F8CC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105"/>
              <a:ext cx="2090" cy="140"/>
            </a:xfrm>
            <a:custGeom>
              <a:avLst/>
              <a:gdLst>
                <a:gd name="T0" fmla="*/ 0 w 2090"/>
                <a:gd name="T1" fmla="*/ 50 h 140"/>
                <a:gd name="T2" fmla="*/ 0 w 2090"/>
                <a:gd name="T3" fmla="*/ 140 h 140"/>
                <a:gd name="T4" fmla="*/ 2090 w 2090"/>
                <a:gd name="T5" fmla="*/ 115 h 140"/>
                <a:gd name="T6" fmla="*/ 2075 w 2090"/>
                <a:gd name="T7" fmla="*/ 0 h 140"/>
                <a:gd name="T8" fmla="*/ 0 w 2090"/>
                <a:gd name="T9" fmla="*/ 5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0"/>
                <a:gd name="T16" fmla="*/ 0 h 140"/>
                <a:gd name="T17" fmla="*/ 2090 w 209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0" h="140">
                  <a:moveTo>
                    <a:pt x="0" y="50"/>
                  </a:moveTo>
                  <a:lnTo>
                    <a:pt x="0" y="140"/>
                  </a:lnTo>
                  <a:lnTo>
                    <a:pt x="2090" y="115"/>
                  </a:lnTo>
                  <a:lnTo>
                    <a:pt x="2075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5E3E5"/>
            </a:solidFill>
            <a:ln w="0">
              <a:solidFill>
                <a:srgbClr val="E5E3E5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D9709FCE-3A95-4946-9519-5F73F68B4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u="sng"/>
              <a:t>Measuring Height and Weight</a:t>
            </a:r>
            <a:br>
              <a:rPr lang="en-US" sz="3600" b="1" u="sng"/>
            </a:br>
            <a:r>
              <a:rPr lang="en-US" sz="3200"/>
              <a:t>(continued)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81AF178-4939-4DD9-A2ED-300369D32A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8664" y="1649413"/>
            <a:ext cx="8353425" cy="4121150"/>
          </a:xfrm>
        </p:spPr>
        <p:txBody>
          <a:bodyPr/>
          <a:lstStyle/>
          <a:p>
            <a:pPr marL="0" indent="0"/>
            <a:r>
              <a:rPr lang="en-US" altLang="en-US" sz="3600"/>
              <a:t>Reasons for obtaining height and weight</a:t>
            </a:r>
          </a:p>
          <a:p>
            <a:pPr lvl="1"/>
            <a:r>
              <a:rPr lang="en-US" altLang="en-US" sz="3600"/>
              <a:t>Indicator of nutritional status</a:t>
            </a:r>
          </a:p>
          <a:p>
            <a:pPr lvl="1"/>
            <a:r>
              <a:rPr lang="en-US" altLang="en-US" sz="3600"/>
              <a:t>Indicator of change in medical condition</a:t>
            </a:r>
          </a:p>
          <a:p>
            <a:pPr lvl="1"/>
            <a:r>
              <a:rPr lang="en-US" altLang="en-US" sz="3600"/>
              <a:t>Used by doctor to order medications</a:t>
            </a:r>
          </a:p>
        </p:txBody>
      </p:sp>
      <p:sp>
        <p:nvSpPr>
          <p:cNvPr id="20484" name="Date Placeholder 1">
            <a:extLst>
              <a:ext uri="{FF2B5EF4-FFF2-40B4-BE49-F238E27FC236}">
                <a16:creationId xmlns:a16="http://schemas.microsoft.com/office/drawing/2014/main" id="{129637D6-0D71-4AF9-A376-A3D87B5BDA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142341" name="Footer Placeholder 2">
            <a:extLst>
              <a:ext uri="{FF2B5EF4-FFF2-40B4-BE49-F238E27FC236}">
                <a16:creationId xmlns:a16="http://schemas.microsoft.com/office/drawing/2014/main" id="{9334E05B-8C9F-4475-8674-2E2A1502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42342" name="Slide Number Placeholder 3">
            <a:extLst>
              <a:ext uri="{FF2B5EF4-FFF2-40B4-BE49-F238E27FC236}">
                <a16:creationId xmlns:a16="http://schemas.microsoft.com/office/drawing/2014/main" id="{D1D8F856-866D-4BC6-97AE-153295BF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fld id="{9D012092-F16A-44A7-AC4C-F514B4BB5263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DC94E797-314B-45C1-97A8-6979833F1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 u="sng"/>
              <a:t>SPECIAL CASE FOR HEIGHT MEASUREMENT</a:t>
            </a:r>
            <a:endParaRPr lang="en-US" altLang="en-US" sz="32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AE7312-506F-46EB-B3A9-62DF0F6F06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7116" y="1993969"/>
            <a:ext cx="8629580" cy="4121150"/>
          </a:xfrm>
        </p:spPr>
        <p:txBody>
          <a:bodyPr/>
          <a:lstStyle/>
          <a:p>
            <a:pPr marL="0" indent="0"/>
            <a:r>
              <a:rPr lang="en-US" altLang="en-US" sz="3600" dirty="0"/>
              <a:t>Residents who are </a:t>
            </a:r>
            <a:r>
              <a:rPr lang="en-US" altLang="en-US" sz="3600" dirty="0" err="1"/>
              <a:t>contractured</a:t>
            </a:r>
            <a:r>
              <a:rPr lang="en-US" altLang="en-US" sz="3600" dirty="0"/>
              <a:t> or </a:t>
            </a:r>
          </a:p>
          <a:p>
            <a:pPr marL="0" indent="0"/>
            <a:r>
              <a:rPr lang="en-US" altLang="en-US" sz="3600" dirty="0"/>
              <a:t>Residents who cannot stand</a:t>
            </a:r>
          </a:p>
          <a:p>
            <a:pPr marL="0" indent="0"/>
            <a:r>
              <a:rPr lang="en-US" altLang="en-US" sz="3600" dirty="0"/>
              <a:t>Must be measured using a tape measure</a:t>
            </a:r>
          </a:p>
        </p:txBody>
      </p:sp>
      <p:sp>
        <p:nvSpPr>
          <p:cNvPr id="21508" name="Date Placeholder 1">
            <a:extLst>
              <a:ext uri="{FF2B5EF4-FFF2-40B4-BE49-F238E27FC236}">
                <a16:creationId xmlns:a16="http://schemas.microsoft.com/office/drawing/2014/main" id="{8A7F5F9D-2547-42CB-B7EA-E8C0144BDB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4.01 </a:t>
            </a:r>
          </a:p>
        </p:txBody>
      </p:sp>
      <p:sp>
        <p:nvSpPr>
          <p:cNvPr id="143365" name="Footer Placeholder 2">
            <a:extLst>
              <a:ext uri="{FF2B5EF4-FFF2-40B4-BE49-F238E27FC236}">
                <a16:creationId xmlns:a16="http://schemas.microsoft.com/office/drawing/2014/main" id="{07ADD9C4-8F34-4010-AE6E-58D61461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143366" name="Slide Number Placeholder 3">
            <a:extLst>
              <a:ext uri="{FF2B5EF4-FFF2-40B4-BE49-F238E27FC236}">
                <a16:creationId xmlns:a16="http://schemas.microsoft.com/office/drawing/2014/main" id="{25CEF1EE-6625-46E4-860B-3C68528C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fld id="{C1D77674-51B8-4B7C-8136-B4BFB7964F34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4703291-CD66-44F7-A71C-D6EAD6EAB98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25651" y="2124075"/>
            <a:ext cx="5192713" cy="4135438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600"/>
              <a:t>Use same scale each time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600"/>
              <a:t>Have resident void, remove shoes and outer clothing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600"/>
              <a:t>Weigh at same time each day</a:t>
            </a:r>
          </a:p>
        </p:txBody>
      </p:sp>
      <p:sp>
        <p:nvSpPr>
          <p:cNvPr id="22531" name="Rectangle 79">
            <a:extLst>
              <a:ext uri="{FF2B5EF4-FFF2-40B4-BE49-F238E27FC236}">
                <a16:creationId xmlns:a16="http://schemas.microsoft.com/office/drawing/2014/main" id="{1ABCC9D3-409B-4BE5-BFFB-ABDDCFC3224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020888" y="1509714"/>
            <a:ext cx="7561262" cy="808037"/>
          </a:xfrm>
        </p:spPr>
        <p:txBody>
          <a:bodyPr/>
          <a:lstStyle/>
          <a:p>
            <a:pPr marL="0" indent="0"/>
            <a:r>
              <a:rPr lang="en-US" altLang="en-US" sz="3600"/>
              <a:t>Guidelines for weighing residents</a:t>
            </a:r>
          </a:p>
          <a:p>
            <a:pPr marL="0" indent="0"/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07BEDC7-781F-4F14-8059-784BCCB56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u="sng"/>
              <a:t>Measuring Height and Weight</a:t>
            </a:r>
            <a:br>
              <a:rPr lang="en-US" sz="3600" b="1" u="sng"/>
            </a:br>
            <a:r>
              <a:rPr lang="en-US" sz="3200"/>
              <a:t>(continued)</a:t>
            </a:r>
          </a:p>
        </p:txBody>
      </p:sp>
      <p:grpSp>
        <p:nvGrpSpPr>
          <p:cNvPr id="22536" name="Group 4">
            <a:extLst>
              <a:ext uri="{FF2B5EF4-FFF2-40B4-BE49-F238E27FC236}">
                <a16:creationId xmlns:a16="http://schemas.microsoft.com/office/drawing/2014/main" id="{CA30D77D-283D-49C8-B8E9-ADE98859E0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6964" y="3057525"/>
            <a:ext cx="2409825" cy="2235200"/>
            <a:chOff x="4343" y="1851"/>
            <a:chExt cx="1284" cy="1191"/>
          </a:xfrm>
        </p:grpSpPr>
        <p:sp>
          <p:nvSpPr>
            <p:cNvPr id="22537" name="AutoShape 5">
              <a:extLst>
                <a:ext uri="{FF2B5EF4-FFF2-40B4-BE49-F238E27FC236}">
                  <a16:creationId xmlns:a16="http://schemas.microsoft.com/office/drawing/2014/main" id="{79A10078-DDB5-4FDA-BB53-5615053F3C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43" y="1851"/>
              <a:ext cx="1284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6">
              <a:extLst>
                <a:ext uri="{FF2B5EF4-FFF2-40B4-BE49-F238E27FC236}">
                  <a16:creationId xmlns:a16="http://schemas.microsoft.com/office/drawing/2014/main" id="{15448B02-AD56-4E75-A4F8-403111850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1970"/>
              <a:ext cx="1241" cy="1036"/>
            </a:xfrm>
            <a:custGeom>
              <a:avLst/>
              <a:gdLst>
                <a:gd name="T0" fmla="*/ 640 w 1241"/>
                <a:gd name="T1" fmla="*/ 208 h 1036"/>
                <a:gd name="T2" fmla="*/ 619 w 1241"/>
                <a:gd name="T3" fmla="*/ 194 h 1036"/>
                <a:gd name="T4" fmla="*/ 600 w 1241"/>
                <a:gd name="T5" fmla="*/ 126 h 1036"/>
                <a:gd name="T6" fmla="*/ 586 w 1241"/>
                <a:gd name="T7" fmla="*/ 87 h 1036"/>
                <a:gd name="T8" fmla="*/ 558 w 1241"/>
                <a:gd name="T9" fmla="*/ 45 h 1036"/>
                <a:gd name="T10" fmla="*/ 465 w 1241"/>
                <a:gd name="T11" fmla="*/ 14 h 1036"/>
                <a:gd name="T12" fmla="*/ 390 w 1241"/>
                <a:gd name="T13" fmla="*/ 0 h 1036"/>
                <a:gd name="T14" fmla="*/ 332 w 1241"/>
                <a:gd name="T15" fmla="*/ 8 h 1036"/>
                <a:gd name="T16" fmla="*/ 279 w 1241"/>
                <a:gd name="T17" fmla="*/ 30 h 1036"/>
                <a:gd name="T18" fmla="*/ 217 w 1241"/>
                <a:gd name="T19" fmla="*/ 87 h 1036"/>
                <a:gd name="T20" fmla="*/ 180 w 1241"/>
                <a:gd name="T21" fmla="*/ 120 h 1036"/>
                <a:gd name="T22" fmla="*/ 124 w 1241"/>
                <a:gd name="T23" fmla="*/ 211 h 1036"/>
                <a:gd name="T24" fmla="*/ 90 w 1241"/>
                <a:gd name="T25" fmla="*/ 300 h 1036"/>
                <a:gd name="T26" fmla="*/ 53 w 1241"/>
                <a:gd name="T27" fmla="*/ 382 h 1036"/>
                <a:gd name="T28" fmla="*/ 12 w 1241"/>
                <a:gd name="T29" fmla="*/ 485 h 1036"/>
                <a:gd name="T30" fmla="*/ 0 w 1241"/>
                <a:gd name="T31" fmla="*/ 554 h 1036"/>
                <a:gd name="T32" fmla="*/ 9 w 1241"/>
                <a:gd name="T33" fmla="*/ 600 h 1036"/>
                <a:gd name="T34" fmla="*/ 23 w 1241"/>
                <a:gd name="T35" fmla="*/ 643 h 1036"/>
                <a:gd name="T36" fmla="*/ 84 w 1241"/>
                <a:gd name="T37" fmla="*/ 696 h 1036"/>
                <a:gd name="T38" fmla="*/ 150 w 1241"/>
                <a:gd name="T39" fmla="*/ 740 h 1036"/>
                <a:gd name="T40" fmla="*/ 222 w 1241"/>
                <a:gd name="T41" fmla="*/ 812 h 1036"/>
                <a:gd name="T42" fmla="*/ 321 w 1241"/>
                <a:gd name="T43" fmla="*/ 875 h 1036"/>
                <a:gd name="T44" fmla="*/ 426 w 1241"/>
                <a:gd name="T45" fmla="*/ 927 h 1036"/>
                <a:gd name="T46" fmla="*/ 533 w 1241"/>
                <a:gd name="T47" fmla="*/ 966 h 1036"/>
                <a:gd name="T48" fmla="*/ 637 w 1241"/>
                <a:gd name="T49" fmla="*/ 1015 h 1036"/>
                <a:gd name="T50" fmla="*/ 688 w 1241"/>
                <a:gd name="T51" fmla="*/ 1034 h 1036"/>
                <a:gd name="T52" fmla="*/ 747 w 1241"/>
                <a:gd name="T53" fmla="*/ 1036 h 1036"/>
                <a:gd name="T54" fmla="*/ 837 w 1241"/>
                <a:gd name="T55" fmla="*/ 999 h 1036"/>
                <a:gd name="T56" fmla="*/ 963 w 1241"/>
                <a:gd name="T57" fmla="*/ 941 h 1036"/>
                <a:gd name="T58" fmla="*/ 1131 w 1241"/>
                <a:gd name="T59" fmla="*/ 874 h 1036"/>
                <a:gd name="T60" fmla="*/ 1211 w 1241"/>
                <a:gd name="T61" fmla="*/ 839 h 1036"/>
                <a:gd name="T62" fmla="*/ 1234 w 1241"/>
                <a:gd name="T63" fmla="*/ 810 h 1036"/>
                <a:gd name="T64" fmla="*/ 1241 w 1241"/>
                <a:gd name="T65" fmla="*/ 748 h 1036"/>
                <a:gd name="T66" fmla="*/ 1237 w 1241"/>
                <a:gd name="T67" fmla="*/ 620 h 1036"/>
                <a:gd name="T68" fmla="*/ 1221 w 1241"/>
                <a:gd name="T69" fmla="*/ 569 h 1036"/>
                <a:gd name="T70" fmla="*/ 1170 w 1241"/>
                <a:gd name="T71" fmla="*/ 519 h 1036"/>
                <a:gd name="T72" fmla="*/ 1066 w 1241"/>
                <a:gd name="T73" fmla="*/ 449 h 1036"/>
                <a:gd name="T74" fmla="*/ 809 w 1241"/>
                <a:gd name="T75" fmla="*/ 307 h 1036"/>
                <a:gd name="T76" fmla="*/ 640 w 1241"/>
                <a:gd name="T77" fmla="*/ 208 h 1036"/>
                <a:gd name="T78" fmla="*/ 640 w 1241"/>
                <a:gd name="T79" fmla="*/ 208 h 10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1"/>
                <a:gd name="T121" fmla="*/ 0 h 1036"/>
                <a:gd name="T122" fmla="*/ 1241 w 1241"/>
                <a:gd name="T123" fmla="*/ 1036 h 10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1" h="1036">
                  <a:moveTo>
                    <a:pt x="640" y="208"/>
                  </a:moveTo>
                  <a:lnTo>
                    <a:pt x="619" y="194"/>
                  </a:lnTo>
                  <a:lnTo>
                    <a:pt x="600" y="126"/>
                  </a:lnTo>
                  <a:lnTo>
                    <a:pt x="586" y="87"/>
                  </a:lnTo>
                  <a:lnTo>
                    <a:pt x="558" y="45"/>
                  </a:lnTo>
                  <a:lnTo>
                    <a:pt x="465" y="14"/>
                  </a:lnTo>
                  <a:lnTo>
                    <a:pt x="390" y="0"/>
                  </a:lnTo>
                  <a:lnTo>
                    <a:pt x="332" y="8"/>
                  </a:lnTo>
                  <a:lnTo>
                    <a:pt x="279" y="30"/>
                  </a:lnTo>
                  <a:lnTo>
                    <a:pt x="217" y="87"/>
                  </a:lnTo>
                  <a:lnTo>
                    <a:pt x="180" y="120"/>
                  </a:lnTo>
                  <a:lnTo>
                    <a:pt x="124" y="211"/>
                  </a:lnTo>
                  <a:lnTo>
                    <a:pt x="90" y="300"/>
                  </a:lnTo>
                  <a:lnTo>
                    <a:pt x="53" y="382"/>
                  </a:lnTo>
                  <a:lnTo>
                    <a:pt x="12" y="485"/>
                  </a:lnTo>
                  <a:lnTo>
                    <a:pt x="0" y="554"/>
                  </a:lnTo>
                  <a:lnTo>
                    <a:pt x="9" y="600"/>
                  </a:lnTo>
                  <a:lnTo>
                    <a:pt x="23" y="643"/>
                  </a:lnTo>
                  <a:lnTo>
                    <a:pt x="84" y="696"/>
                  </a:lnTo>
                  <a:lnTo>
                    <a:pt x="150" y="740"/>
                  </a:lnTo>
                  <a:lnTo>
                    <a:pt x="222" y="812"/>
                  </a:lnTo>
                  <a:lnTo>
                    <a:pt x="321" y="875"/>
                  </a:lnTo>
                  <a:lnTo>
                    <a:pt x="426" y="927"/>
                  </a:lnTo>
                  <a:lnTo>
                    <a:pt x="533" y="966"/>
                  </a:lnTo>
                  <a:lnTo>
                    <a:pt x="637" y="1015"/>
                  </a:lnTo>
                  <a:lnTo>
                    <a:pt x="688" y="1034"/>
                  </a:lnTo>
                  <a:lnTo>
                    <a:pt x="747" y="1036"/>
                  </a:lnTo>
                  <a:lnTo>
                    <a:pt x="837" y="999"/>
                  </a:lnTo>
                  <a:lnTo>
                    <a:pt x="963" y="941"/>
                  </a:lnTo>
                  <a:lnTo>
                    <a:pt x="1131" y="874"/>
                  </a:lnTo>
                  <a:lnTo>
                    <a:pt x="1211" y="839"/>
                  </a:lnTo>
                  <a:lnTo>
                    <a:pt x="1234" y="810"/>
                  </a:lnTo>
                  <a:lnTo>
                    <a:pt x="1241" y="748"/>
                  </a:lnTo>
                  <a:lnTo>
                    <a:pt x="1237" y="620"/>
                  </a:lnTo>
                  <a:lnTo>
                    <a:pt x="1221" y="569"/>
                  </a:lnTo>
                  <a:lnTo>
                    <a:pt x="1170" y="519"/>
                  </a:lnTo>
                  <a:lnTo>
                    <a:pt x="1066" y="449"/>
                  </a:lnTo>
                  <a:lnTo>
                    <a:pt x="809" y="307"/>
                  </a:lnTo>
                  <a:lnTo>
                    <a:pt x="640" y="208"/>
                  </a:lnTo>
                  <a:close/>
                </a:path>
              </a:pathLst>
            </a:custGeom>
            <a:solidFill>
              <a:srgbClr val="ADB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9" name="Freeform 7">
              <a:extLst>
                <a:ext uri="{FF2B5EF4-FFF2-40B4-BE49-F238E27FC236}">
                  <a16:creationId xmlns:a16="http://schemas.microsoft.com/office/drawing/2014/main" id="{531C0DAD-C4FB-4331-A7A9-44549E9D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007"/>
              <a:ext cx="1080" cy="804"/>
            </a:xfrm>
            <a:custGeom>
              <a:avLst/>
              <a:gdLst>
                <a:gd name="T0" fmla="*/ 110 w 1080"/>
                <a:gd name="T1" fmla="*/ 163 h 804"/>
                <a:gd name="T2" fmla="*/ 120 w 1080"/>
                <a:gd name="T3" fmla="*/ 37 h 804"/>
                <a:gd name="T4" fmla="*/ 124 w 1080"/>
                <a:gd name="T5" fmla="*/ 34 h 804"/>
                <a:gd name="T6" fmla="*/ 132 w 1080"/>
                <a:gd name="T7" fmla="*/ 29 h 804"/>
                <a:gd name="T8" fmla="*/ 144 w 1080"/>
                <a:gd name="T9" fmla="*/ 23 h 804"/>
                <a:gd name="T10" fmla="*/ 158 w 1080"/>
                <a:gd name="T11" fmla="*/ 17 h 804"/>
                <a:gd name="T12" fmla="*/ 170 w 1080"/>
                <a:gd name="T13" fmla="*/ 10 h 804"/>
                <a:gd name="T14" fmla="*/ 182 w 1080"/>
                <a:gd name="T15" fmla="*/ 8 h 804"/>
                <a:gd name="T16" fmla="*/ 196 w 1080"/>
                <a:gd name="T17" fmla="*/ 5 h 804"/>
                <a:gd name="T18" fmla="*/ 215 w 1080"/>
                <a:gd name="T19" fmla="*/ 2 h 804"/>
                <a:gd name="T20" fmla="*/ 231 w 1080"/>
                <a:gd name="T21" fmla="*/ 0 h 804"/>
                <a:gd name="T22" fmla="*/ 245 w 1080"/>
                <a:gd name="T23" fmla="*/ 0 h 804"/>
                <a:gd name="T24" fmla="*/ 255 w 1080"/>
                <a:gd name="T25" fmla="*/ 0 h 804"/>
                <a:gd name="T26" fmla="*/ 272 w 1080"/>
                <a:gd name="T27" fmla="*/ 1 h 804"/>
                <a:gd name="T28" fmla="*/ 295 w 1080"/>
                <a:gd name="T29" fmla="*/ 6 h 804"/>
                <a:gd name="T30" fmla="*/ 321 w 1080"/>
                <a:gd name="T31" fmla="*/ 12 h 804"/>
                <a:gd name="T32" fmla="*/ 343 w 1080"/>
                <a:gd name="T33" fmla="*/ 18 h 804"/>
                <a:gd name="T34" fmla="*/ 357 w 1080"/>
                <a:gd name="T35" fmla="*/ 23 h 804"/>
                <a:gd name="T36" fmla="*/ 364 w 1080"/>
                <a:gd name="T37" fmla="*/ 27 h 804"/>
                <a:gd name="T38" fmla="*/ 374 w 1080"/>
                <a:gd name="T39" fmla="*/ 34 h 804"/>
                <a:gd name="T40" fmla="*/ 384 w 1080"/>
                <a:gd name="T41" fmla="*/ 43 h 804"/>
                <a:gd name="T42" fmla="*/ 392 w 1080"/>
                <a:gd name="T43" fmla="*/ 54 h 804"/>
                <a:gd name="T44" fmla="*/ 399 w 1080"/>
                <a:gd name="T45" fmla="*/ 64 h 804"/>
                <a:gd name="T46" fmla="*/ 402 w 1080"/>
                <a:gd name="T47" fmla="*/ 76 h 804"/>
                <a:gd name="T48" fmla="*/ 406 w 1080"/>
                <a:gd name="T49" fmla="*/ 96 h 804"/>
                <a:gd name="T50" fmla="*/ 412 w 1080"/>
                <a:gd name="T51" fmla="*/ 120 h 804"/>
                <a:gd name="T52" fmla="*/ 418 w 1080"/>
                <a:gd name="T53" fmla="*/ 142 h 804"/>
                <a:gd name="T54" fmla="*/ 425 w 1080"/>
                <a:gd name="T55" fmla="*/ 162 h 804"/>
                <a:gd name="T56" fmla="*/ 435 w 1080"/>
                <a:gd name="T57" fmla="*/ 175 h 804"/>
                <a:gd name="T58" fmla="*/ 473 w 1080"/>
                <a:gd name="T59" fmla="*/ 195 h 804"/>
                <a:gd name="T60" fmla="*/ 530 w 1080"/>
                <a:gd name="T61" fmla="*/ 220 h 804"/>
                <a:gd name="T62" fmla="*/ 592 w 1080"/>
                <a:gd name="T63" fmla="*/ 245 h 804"/>
                <a:gd name="T64" fmla="*/ 642 w 1080"/>
                <a:gd name="T65" fmla="*/ 265 h 804"/>
                <a:gd name="T66" fmla="*/ 661 w 1080"/>
                <a:gd name="T67" fmla="*/ 273 h 804"/>
                <a:gd name="T68" fmla="*/ 1058 w 1080"/>
                <a:gd name="T69" fmla="*/ 525 h 804"/>
                <a:gd name="T70" fmla="*/ 919 w 1080"/>
                <a:gd name="T71" fmla="*/ 675 h 804"/>
                <a:gd name="T72" fmla="*/ 574 w 1080"/>
                <a:gd name="T73" fmla="*/ 804 h 804"/>
                <a:gd name="T74" fmla="*/ 201 w 1080"/>
                <a:gd name="T75" fmla="*/ 622 h 804"/>
                <a:gd name="T76" fmla="*/ 2 w 1080"/>
                <a:gd name="T77" fmla="*/ 443 h 804"/>
                <a:gd name="T78" fmla="*/ 71 w 1080"/>
                <a:gd name="T79" fmla="*/ 278 h 804"/>
                <a:gd name="T80" fmla="*/ 121 w 1080"/>
                <a:gd name="T81" fmla="*/ 265 h 804"/>
                <a:gd name="T82" fmla="*/ 129 w 1080"/>
                <a:gd name="T83" fmla="*/ 262 h 804"/>
                <a:gd name="T84" fmla="*/ 141 w 1080"/>
                <a:gd name="T85" fmla="*/ 261 h 804"/>
                <a:gd name="T86" fmla="*/ 154 w 1080"/>
                <a:gd name="T87" fmla="*/ 258 h 804"/>
                <a:gd name="T88" fmla="*/ 167 w 1080"/>
                <a:gd name="T89" fmla="*/ 256 h 804"/>
                <a:gd name="T90" fmla="*/ 178 w 1080"/>
                <a:gd name="T91" fmla="*/ 253 h 804"/>
                <a:gd name="T92" fmla="*/ 185 w 1080"/>
                <a:gd name="T93" fmla="*/ 248 h 804"/>
                <a:gd name="T94" fmla="*/ 189 w 1080"/>
                <a:gd name="T95" fmla="*/ 240 h 804"/>
                <a:gd name="T96" fmla="*/ 190 w 1080"/>
                <a:gd name="T97" fmla="*/ 230 h 804"/>
                <a:gd name="T98" fmla="*/ 190 w 1080"/>
                <a:gd name="T99" fmla="*/ 223 h 8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0"/>
                <a:gd name="T151" fmla="*/ 0 h 804"/>
                <a:gd name="T152" fmla="*/ 1080 w 1080"/>
                <a:gd name="T153" fmla="*/ 804 h 8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0" h="804">
                  <a:moveTo>
                    <a:pt x="190" y="223"/>
                  </a:moveTo>
                  <a:lnTo>
                    <a:pt x="150" y="199"/>
                  </a:lnTo>
                  <a:lnTo>
                    <a:pt x="110" y="163"/>
                  </a:lnTo>
                  <a:lnTo>
                    <a:pt x="93" y="120"/>
                  </a:lnTo>
                  <a:lnTo>
                    <a:pt x="91" y="80"/>
                  </a:lnTo>
                  <a:lnTo>
                    <a:pt x="120" y="37"/>
                  </a:lnTo>
                  <a:lnTo>
                    <a:pt x="121" y="37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9" y="31"/>
                  </a:lnTo>
                  <a:lnTo>
                    <a:pt x="132" y="29"/>
                  </a:lnTo>
                  <a:lnTo>
                    <a:pt x="137" y="27"/>
                  </a:lnTo>
                  <a:lnTo>
                    <a:pt x="141" y="26"/>
                  </a:lnTo>
                  <a:lnTo>
                    <a:pt x="144" y="23"/>
                  </a:lnTo>
                  <a:lnTo>
                    <a:pt x="150" y="21"/>
                  </a:lnTo>
                  <a:lnTo>
                    <a:pt x="154" y="18"/>
                  </a:lnTo>
                  <a:lnTo>
                    <a:pt x="158" y="17"/>
                  </a:lnTo>
                  <a:lnTo>
                    <a:pt x="163" y="14"/>
                  </a:lnTo>
                  <a:lnTo>
                    <a:pt x="167" y="12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8" y="9"/>
                  </a:lnTo>
                  <a:lnTo>
                    <a:pt x="182" y="8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6" y="5"/>
                  </a:lnTo>
                  <a:lnTo>
                    <a:pt x="203" y="4"/>
                  </a:lnTo>
                  <a:lnTo>
                    <a:pt x="208" y="4"/>
                  </a:lnTo>
                  <a:lnTo>
                    <a:pt x="215" y="2"/>
                  </a:lnTo>
                  <a:lnTo>
                    <a:pt x="220" y="2"/>
                  </a:lnTo>
                  <a:lnTo>
                    <a:pt x="225" y="1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2" y="1"/>
                  </a:lnTo>
                  <a:lnTo>
                    <a:pt x="280" y="2"/>
                  </a:lnTo>
                  <a:lnTo>
                    <a:pt x="287" y="4"/>
                  </a:lnTo>
                  <a:lnTo>
                    <a:pt x="295" y="6"/>
                  </a:lnTo>
                  <a:lnTo>
                    <a:pt x="305" y="8"/>
                  </a:lnTo>
                  <a:lnTo>
                    <a:pt x="312" y="9"/>
                  </a:lnTo>
                  <a:lnTo>
                    <a:pt x="321" y="12"/>
                  </a:lnTo>
                  <a:lnTo>
                    <a:pt x="328" y="14"/>
                  </a:lnTo>
                  <a:lnTo>
                    <a:pt x="336" y="15"/>
                  </a:lnTo>
                  <a:lnTo>
                    <a:pt x="343" y="18"/>
                  </a:lnTo>
                  <a:lnTo>
                    <a:pt x="348" y="19"/>
                  </a:lnTo>
                  <a:lnTo>
                    <a:pt x="352" y="22"/>
                  </a:lnTo>
                  <a:lnTo>
                    <a:pt x="357" y="23"/>
                  </a:lnTo>
                  <a:lnTo>
                    <a:pt x="359" y="25"/>
                  </a:lnTo>
                  <a:lnTo>
                    <a:pt x="361" y="26"/>
                  </a:lnTo>
                  <a:lnTo>
                    <a:pt x="364" y="27"/>
                  </a:lnTo>
                  <a:lnTo>
                    <a:pt x="367" y="30"/>
                  </a:lnTo>
                  <a:lnTo>
                    <a:pt x="371" y="31"/>
                  </a:lnTo>
                  <a:lnTo>
                    <a:pt x="374" y="34"/>
                  </a:lnTo>
                  <a:lnTo>
                    <a:pt x="377" y="38"/>
                  </a:lnTo>
                  <a:lnTo>
                    <a:pt x="380" y="41"/>
                  </a:lnTo>
                  <a:lnTo>
                    <a:pt x="384" y="43"/>
                  </a:lnTo>
                  <a:lnTo>
                    <a:pt x="387" y="47"/>
                  </a:lnTo>
                  <a:lnTo>
                    <a:pt x="389" y="50"/>
                  </a:lnTo>
                  <a:lnTo>
                    <a:pt x="392" y="54"/>
                  </a:lnTo>
                  <a:lnTo>
                    <a:pt x="395" y="56"/>
                  </a:lnTo>
                  <a:lnTo>
                    <a:pt x="397" y="60"/>
                  </a:lnTo>
                  <a:lnTo>
                    <a:pt x="399" y="64"/>
                  </a:lnTo>
                  <a:lnTo>
                    <a:pt x="400" y="68"/>
                  </a:lnTo>
                  <a:lnTo>
                    <a:pt x="401" y="71"/>
                  </a:lnTo>
                  <a:lnTo>
                    <a:pt x="402" y="76"/>
                  </a:lnTo>
                  <a:lnTo>
                    <a:pt x="403" y="83"/>
                  </a:lnTo>
                  <a:lnTo>
                    <a:pt x="405" y="89"/>
                  </a:lnTo>
                  <a:lnTo>
                    <a:pt x="406" y="96"/>
                  </a:lnTo>
                  <a:lnTo>
                    <a:pt x="409" y="104"/>
                  </a:lnTo>
                  <a:lnTo>
                    <a:pt x="410" y="112"/>
                  </a:lnTo>
                  <a:lnTo>
                    <a:pt x="412" y="120"/>
                  </a:lnTo>
                  <a:lnTo>
                    <a:pt x="414" y="128"/>
                  </a:lnTo>
                  <a:lnTo>
                    <a:pt x="416" y="135"/>
                  </a:lnTo>
                  <a:lnTo>
                    <a:pt x="418" y="142"/>
                  </a:lnTo>
                  <a:lnTo>
                    <a:pt x="421" y="150"/>
                  </a:lnTo>
                  <a:lnTo>
                    <a:pt x="423" y="157"/>
                  </a:lnTo>
                  <a:lnTo>
                    <a:pt x="425" y="162"/>
                  </a:lnTo>
                  <a:lnTo>
                    <a:pt x="428" y="167"/>
                  </a:lnTo>
                  <a:lnTo>
                    <a:pt x="430" y="171"/>
                  </a:lnTo>
                  <a:lnTo>
                    <a:pt x="435" y="175"/>
                  </a:lnTo>
                  <a:lnTo>
                    <a:pt x="444" y="180"/>
                  </a:lnTo>
                  <a:lnTo>
                    <a:pt x="456" y="187"/>
                  </a:lnTo>
                  <a:lnTo>
                    <a:pt x="473" y="195"/>
                  </a:lnTo>
                  <a:lnTo>
                    <a:pt x="490" y="203"/>
                  </a:lnTo>
                  <a:lnTo>
                    <a:pt x="509" y="211"/>
                  </a:lnTo>
                  <a:lnTo>
                    <a:pt x="530" y="220"/>
                  </a:lnTo>
                  <a:lnTo>
                    <a:pt x="552" y="229"/>
                  </a:lnTo>
                  <a:lnTo>
                    <a:pt x="571" y="237"/>
                  </a:lnTo>
                  <a:lnTo>
                    <a:pt x="592" y="245"/>
                  </a:lnTo>
                  <a:lnTo>
                    <a:pt x="610" y="253"/>
                  </a:lnTo>
                  <a:lnTo>
                    <a:pt x="627" y="259"/>
                  </a:lnTo>
                  <a:lnTo>
                    <a:pt x="642" y="265"/>
                  </a:lnTo>
                  <a:lnTo>
                    <a:pt x="652" y="270"/>
                  </a:lnTo>
                  <a:lnTo>
                    <a:pt x="659" y="271"/>
                  </a:lnTo>
                  <a:lnTo>
                    <a:pt x="661" y="273"/>
                  </a:lnTo>
                  <a:lnTo>
                    <a:pt x="935" y="428"/>
                  </a:lnTo>
                  <a:lnTo>
                    <a:pt x="1011" y="480"/>
                  </a:lnTo>
                  <a:lnTo>
                    <a:pt x="1058" y="525"/>
                  </a:lnTo>
                  <a:lnTo>
                    <a:pt x="1080" y="563"/>
                  </a:lnTo>
                  <a:lnTo>
                    <a:pt x="1059" y="601"/>
                  </a:lnTo>
                  <a:lnTo>
                    <a:pt x="919" y="675"/>
                  </a:lnTo>
                  <a:lnTo>
                    <a:pt x="751" y="729"/>
                  </a:lnTo>
                  <a:lnTo>
                    <a:pt x="656" y="782"/>
                  </a:lnTo>
                  <a:lnTo>
                    <a:pt x="574" y="804"/>
                  </a:lnTo>
                  <a:lnTo>
                    <a:pt x="488" y="775"/>
                  </a:lnTo>
                  <a:lnTo>
                    <a:pt x="315" y="696"/>
                  </a:lnTo>
                  <a:lnTo>
                    <a:pt x="201" y="622"/>
                  </a:lnTo>
                  <a:lnTo>
                    <a:pt x="120" y="576"/>
                  </a:lnTo>
                  <a:lnTo>
                    <a:pt x="41" y="502"/>
                  </a:lnTo>
                  <a:lnTo>
                    <a:pt x="2" y="443"/>
                  </a:lnTo>
                  <a:lnTo>
                    <a:pt x="0" y="374"/>
                  </a:lnTo>
                  <a:lnTo>
                    <a:pt x="29" y="323"/>
                  </a:lnTo>
                  <a:lnTo>
                    <a:pt x="71" y="278"/>
                  </a:lnTo>
                  <a:lnTo>
                    <a:pt x="120" y="265"/>
                  </a:lnTo>
                  <a:lnTo>
                    <a:pt x="121" y="265"/>
                  </a:lnTo>
                  <a:lnTo>
                    <a:pt x="124" y="265"/>
                  </a:lnTo>
                  <a:lnTo>
                    <a:pt x="126" y="263"/>
                  </a:lnTo>
                  <a:lnTo>
                    <a:pt x="129" y="262"/>
                  </a:lnTo>
                  <a:lnTo>
                    <a:pt x="132" y="262"/>
                  </a:lnTo>
                  <a:lnTo>
                    <a:pt x="137" y="262"/>
                  </a:lnTo>
                  <a:lnTo>
                    <a:pt x="141" y="261"/>
                  </a:lnTo>
                  <a:lnTo>
                    <a:pt x="144" y="259"/>
                  </a:lnTo>
                  <a:lnTo>
                    <a:pt x="150" y="259"/>
                  </a:lnTo>
                  <a:lnTo>
                    <a:pt x="154" y="258"/>
                  </a:lnTo>
                  <a:lnTo>
                    <a:pt x="158" y="257"/>
                  </a:lnTo>
                  <a:lnTo>
                    <a:pt x="163" y="257"/>
                  </a:lnTo>
                  <a:lnTo>
                    <a:pt x="167" y="256"/>
                  </a:lnTo>
                  <a:lnTo>
                    <a:pt x="171" y="254"/>
                  </a:lnTo>
                  <a:lnTo>
                    <a:pt x="176" y="254"/>
                  </a:lnTo>
                  <a:lnTo>
                    <a:pt x="178" y="253"/>
                  </a:lnTo>
                  <a:lnTo>
                    <a:pt x="181" y="252"/>
                  </a:lnTo>
                  <a:lnTo>
                    <a:pt x="183" y="249"/>
                  </a:lnTo>
                  <a:lnTo>
                    <a:pt x="185" y="248"/>
                  </a:lnTo>
                  <a:lnTo>
                    <a:pt x="186" y="245"/>
                  </a:lnTo>
                  <a:lnTo>
                    <a:pt x="189" y="242"/>
                  </a:lnTo>
                  <a:lnTo>
                    <a:pt x="189" y="240"/>
                  </a:lnTo>
                  <a:lnTo>
                    <a:pt x="190" y="237"/>
                  </a:lnTo>
                  <a:lnTo>
                    <a:pt x="190" y="234"/>
                  </a:lnTo>
                  <a:lnTo>
                    <a:pt x="190" y="230"/>
                  </a:lnTo>
                  <a:lnTo>
                    <a:pt x="190" y="228"/>
                  </a:lnTo>
                  <a:lnTo>
                    <a:pt x="190" y="226"/>
                  </a:lnTo>
                  <a:lnTo>
                    <a:pt x="190" y="223"/>
                  </a:lnTo>
                  <a:close/>
                </a:path>
              </a:pathLst>
            </a:custGeom>
            <a:solidFill>
              <a:srgbClr val="DB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0" name="Freeform 8">
              <a:extLst>
                <a:ext uri="{FF2B5EF4-FFF2-40B4-BE49-F238E27FC236}">
                  <a16:creationId xmlns:a16="http://schemas.microsoft.com/office/drawing/2014/main" id="{F231CB3C-CD37-4103-838F-E16D68A4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030"/>
              <a:ext cx="253" cy="168"/>
            </a:xfrm>
            <a:custGeom>
              <a:avLst/>
              <a:gdLst>
                <a:gd name="T0" fmla="*/ 253 w 253"/>
                <a:gd name="T1" fmla="*/ 45 h 168"/>
                <a:gd name="T2" fmla="*/ 243 w 253"/>
                <a:gd name="T3" fmla="*/ 134 h 168"/>
                <a:gd name="T4" fmla="*/ 198 w 253"/>
                <a:gd name="T5" fmla="*/ 103 h 168"/>
                <a:gd name="T6" fmla="*/ 147 w 253"/>
                <a:gd name="T7" fmla="*/ 101 h 168"/>
                <a:gd name="T8" fmla="*/ 119 w 253"/>
                <a:gd name="T9" fmla="*/ 111 h 168"/>
                <a:gd name="T10" fmla="*/ 72 w 253"/>
                <a:gd name="T11" fmla="*/ 168 h 168"/>
                <a:gd name="T12" fmla="*/ 59 w 253"/>
                <a:gd name="T13" fmla="*/ 161 h 168"/>
                <a:gd name="T14" fmla="*/ 41 w 253"/>
                <a:gd name="T15" fmla="*/ 134 h 168"/>
                <a:gd name="T16" fmla="*/ 6 w 253"/>
                <a:gd name="T17" fmla="*/ 97 h 168"/>
                <a:gd name="T18" fmla="*/ 0 w 253"/>
                <a:gd name="T19" fmla="*/ 69 h 168"/>
                <a:gd name="T20" fmla="*/ 26 w 253"/>
                <a:gd name="T21" fmla="*/ 36 h 168"/>
                <a:gd name="T22" fmla="*/ 64 w 253"/>
                <a:gd name="T23" fmla="*/ 10 h 168"/>
                <a:gd name="T24" fmla="*/ 124 w 253"/>
                <a:gd name="T25" fmla="*/ 0 h 168"/>
                <a:gd name="T26" fmla="*/ 197 w 253"/>
                <a:gd name="T27" fmla="*/ 15 h 168"/>
                <a:gd name="T28" fmla="*/ 198 w 253"/>
                <a:gd name="T29" fmla="*/ 15 h 168"/>
                <a:gd name="T30" fmla="*/ 199 w 253"/>
                <a:gd name="T31" fmla="*/ 15 h 168"/>
                <a:gd name="T32" fmla="*/ 202 w 253"/>
                <a:gd name="T33" fmla="*/ 16 h 168"/>
                <a:gd name="T34" fmla="*/ 207 w 253"/>
                <a:gd name="T35" fmla="*/ 18 h 168"/>
                <a:gd name="T36" fmla="*/ 210 w 253"/>
                <a:gd name="T37" fmla="*/ 18 h 168"/>
                <a:gd name="T38" fmla="*/ 215 w 253"/>
                <a:gd name="T39" fmla="*/ 20 h 168"/>
                <a:gd name="T40" fmla="*/ 221 w 253"/>
                <a:gd name="T41" fmla="*/ 21 h 168"/>
                <a:gd name="T42" fmla="*/ 226 w 253"/>
                <a:gd name="T43" fmla="*/ 24 h 168"/>
                <a:gd name="T44" fmla="*/ 230 w 253"/>
                <a:gd name="T45" fmla="*/ 25 h 168"/>
                <a:gd name="T46" fmla="*/ 236 w 253"/>
                <a:gd name="T47" fmla="*/ 28 h 168"/>
                <a:gd name="T48" fmla="*/ 240 w 253"/>
                <a:gd name="T49" fmla="*/ 31 h 168"/>
                <a:gd name="T50" fmla="*/ 245 w 253"/>
                <a:gd name="T51" fmla="*/ 33 h 168"/>
                <a:gd name="T52" fmla="*/ 249 w 253"/>
                <a:gd name="T53" fmla="*/ 36 h 168"/>
                <a:gd name="T54" fmla="*/ 251 w 253"/>
                <a:gd name="T55" fmla="*/ 39 h 168"/>
                <a:gd name="T56" fmla="*/ 252 w 253"/>
                <a:gd name="T57" fmla="*/ 43 h 168"/>
                <a:gd name="T58" fmla="*/ 253 w 253"/>
                <a:gd name="T59" fmla="*/ 45 h 168"/>
                <a:gd name="T60" fmla="*/ 253 w 253"/>
                <a:gd name="T61" fmla="*/ 45 h 1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3"/>
                <a:gd name="T94" fmla="*/ 0 h 168"/>
                <a:gd name="T95" fmla="*/ 253 w 253"/>
                <a:gd name="T96" fmla="*/ 168 h 1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3" h="168">
                  <a:moveTo>
                    <a:pt x="253" y="45"/>
                  </a:moveTo>
                  <a:lnTo>
                    <a:pt x="243" y="134"/>
                  </a:lnTo>
                  <a:lnTo>
                    <a:pt x="198" y="103"/>
                  </a:lnTo>
                  <a:lnTo>
                    <a:pt x="147" y="101"/>
                  </a:lnTo>
                  <a:lnTo>
                    <a:pt x="119" y="111"/>
                  </a:lnTo>
                  <a:lnTo>
                    <a:pt x="72" y="168"/>
                  </a:lnTo>
                  <a:lnTo>
                    <a:pt x="59" y="161"/>
                  </a:lnTo>
                  <a:lnTo>
                    <a:pt x="41" y="13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26" y="36"/>
                  </a:lnTo>
                  <a:lnTo>
                    <a:pt x="64" y="10"/>
                  </a:lnTo>
                  <a:lnTo>
                    <a:pt x="124" y="0"/>
                  </a:lnTo>
                  <a:lnTo>
                    <a:pt x="197" y="15"/>
                  </a:lnTo>
                  <a:lnTo>
                    <a:pt x="198" y="15"/>
                  </a:lnTo>
                  <a:lnTo>
                    <a:pt x="199" y="15"/>
                  </a:lnTo>
                  <a:lnTo>
                    <a:pt x="202" y="16"/>
                  </a:lnTo>
                  <a:lnTo>
                    <a:pt x="207" y="18"/>
                  </a:lnTo>
                  <a:lnTo>
                    <a:pt x="210" y="18"/>
                  </a:lnTo>
                  <a:lnTo>
                    <a:pt x="215" y="20"/>
                  </a:lnTo>
                  <a:lnTo>
                    <a:pt x="221" y="21"/>
                  </a:lnTo>
                  <a:lnTo>
                    <a:pt x="226" y="24"/>
                  </a:lnTo>
                  <a:lnTo>
                    <a:pt x="230" y="25"/>
                  </a:lnTo>
                  <a:lnTo>
                    <a:pt x="236" y="28"/>
                  </a:lnTo>
                  <a:lnTo>
                    <a:pt x="240" y="31"/>
                  </a:lnTo>
                  <a:lnTo>
                    <a:pt x="245" y="33"/>
                  </a:lnTo>
                  <a:lnTo>
                    <a:pt x="249" y="36"/>
                  </a:lnTo>
                  <a:lnTo>
                    <a:pt x="251" y="39"/>
                  </a:lnTo>
                  <a:lnTo>
                    <a:pt x="252" y="43"/>
                  </a:lnTo>
                  <a:lnTo>
                    <a:pt x="25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1" name="Freeform 9">
              <a:extLst>
                <a:ext uri="{FF2B5EF4-FFF2-40B4-BE49-F238E27FC236}">
                  <a16:creationId xmlns:a16="http://schemas.microsoft.com/office/drawing/2014/main" id="{D6A66000-17DC-4588-974E-EAFFCD0D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231"/>
              <a:ext cx="904" cy="512"/>
            </a:xfrm>
            <a:custGeom>
              <a:avLst/>
              <a:gdLst>
                <a:gd name="T0" fmla="*/ 240 w 904"/>
                <a:gd name="T1" fmla="*/ 64 h 512"/>
                <a:gd name="T2" fmla="*/ 165 w 904"/>
                <a:gd name="T3" fmla="*/ 57 h 512"/>
                <a:gd name="T4" fmla="*/ 103 w 904"/>
                <a:gd name="T5" fmla="*/ 63 h 512"/>
                <a:gd name="T6" fmla="*/ 67 w 904"/>
                <a:gd name="T7" fmla="*/ 63 h 512"/>
                <a:gd name="T8" fmla="*/ 18 w 904"/>
                <a:gd name="T9" fmla="*/ 90 h 512"/>
                <a:gd name="T10" fmla="*/ 2 w 904"/>
                <a:gd name="T11" fmla="*/ 137 h 512"/>
                <a:gd name="T12" fmla="*/ 0 w 904"/>
                <a:gd name="T13" fmla="*/ 177 h 512"/>
                <a:gd name="T14" fmla="*/ 5 w 904"/>
                <a:gd name="T15" fmla="*/ 215 h 512"/>
                <a:gd name="T16" fmla="*/ 22 w 904"/>
                <a:gd name="T17" fmla="*/ 252 h 512"/>
                <a:gd name="T18" fmla="*/ 95 w 904"/>
                <a:gd name="T19" fmla="*/ 310 h 512"/>
                <a:gd name="T20" fmla="*/ 165 w 904"/>
                <a:gd name="T21" fmla="*/ 359 h 512"/>
                <a:gd name="T22" fmla="*/ 296 w 904"/>
                <a:gd name="T23" fmla="*/ 429 h 512"/>
                <a:gd name="T24" fmla="*/ 405 w 904"/>
                <a:gd name="T25" fmla="*/ 485 h 512"/>
                <a:gd name="T26" fmla="*/ 460 w 904"/>
                <a:gd name="T27" fmla="*/ 508 h 512"/>
                <a:gd name="T28" fmla="*/ 515 w 904"/>
                <a:gd name="T29" fmla="*/ 512 h 512"/>
                <a:gd name="T30" fmla="*/ 561 w 904"/>
                <a:gd name="T31" fmla="*/ 498 h 512"/>
                <a:gd name="T32" fmla="*/ 657 w 904"/>
                <a:gd name="T33" fmla="*/ 463 h 512"/>
                <a:gd name="T34" fmla="*/ 801 w 904"/>
                <a:gd name="T35" fmla="*/ 409 h 512"/>
                <a:gd name="T36" fmla="*/ 873 w 904"/>
                <a:gd name="T37" fmla="*/ 370 h 512"/>
                <a:gd name="T38" fmla="*/ 904 w 904"/>
                <a:gd name="T39" fmla="*/ 324 h 512"/>
                <a:gd name="T40" fmla="*/ 899 w 904"/>
                <a:gd name="T41" fmla="*/ 283 h 512"/>
                <a:gd name="T42" fmla="*/ 853 w 904"/>
                <a:gd name="T43" fmla="*/ 244 h 512"/>
                <a:gd name="T44" fmla="*/ 663 w 904"/>
                <a:gd name="T45" fmla="*/ 142 h 512"/>
                <a:gd name="T46" fmla="*/ 583 w 904"/>
                <a:gd name="T47" fmla="*/ 96 h 512"/>
                <a:gd name="T48" fmla="*/ 415 w 904"/>
                <a:gd name="T49" fmla="*/ 16 h 512"/>
                <a:gd name="T50" fmla="*/ 366 w 904"/>
                <a:gd name="T51" fmla="*/ 0 h 512"/>
                <a:gd name="T52" fmla="*/ 332 w 904"/>
                <a:gd name="T53" fmla="*/ 24 h 512"/>
                <a:gd name="T54" fmla="*/ 305 w 904"/>
                <a:gd name="T55" fmla="*/ 43 h 512"/>
                <a:gd name="T56" fmla="*/ 240 w 904"/>
                <a:gd name="T57" fmla="*/ 64 h 512"/>
                <a:gd name="T58" fmla="*/ 240 w 904"/>
                <a:gd name="T59" fmla="*/ 64 h 5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4"/>
                <a:gd name="T91" fmla="*/ 0 h 512"/>
                <a:gd name="T92" fmla="*/ 904 w 904"/>
                <a:gd name="T93" fmla="*/ 512 h 5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4" h="512">
                  <a:moveTo>
                    <a:pt x="240" y="64"/>
                  </a:moveTo>
                  <a:lnTo>
                    <a:pt x="165" y="57"/>
                  </a:lnTo>
                  <a:lnTo>
                    <a:pt x="103" y="63"/>
                  </a:lnTo>
                  <a:lnTo>
                    <a:pt x="67" y="63"/>
                  </a:lnTo>
                  <a:lnTo>
                    <a:pt x="18" y="90"/>
                  </a:lnTo>
                  <a:lnTo>
                    <a:pt x="2" y="137"/>
                  </a:lnTo>
                  <a:lnTo>
                    <a:pt x="0" y="177"/>
                  </a:lnTo>
                  <a:lnTo>
                    <a:pt x="5" y="215"/>
                  </a:lnTo>
                  <a:lnTo>
                    <a:pt x="22" y="252"/>
                  </a:lnTo>
                  <a:lnTo>
                    <a:pt x="95" y="310"/>
                  </a:lnTo>
                  <a:lnTo>
                    <a:pt x="165" y="359"/>
                  </a:lnTo>
                  <a:lnTo>
                    <a:pt x="296" y="429"/>
                  </a:lnTo>
                  <a:lnTo>
                    <a:pt x="405" y="485"/>
                  </a:lnTo>
                  <a:lnTo>
                    <a:pt x="460" y="508"/>
                  </a:lnTo>
                  <a:lnTo>
                    <a:pt x="515" y="512"/>
                  </a:lnTo>
                  <a:lnTo>
                    <a:pt x="561" y="498"/>
                  </a:lnTo>
                  <a:lnTo>
                    <a:pt x="657" y="463"/>
                  </a:lnTo>
                  <a:lnTo>
                    <a:pt x="801" y="409"/>
                  </a:lnTo>
                  <a:lnTo>
                    <a:pt x="873" y="370"/>
                  </a:lnTo>
                  <a:lnTo>
                    <a:pt x="904" y="324"/>
                  </a:lnTo>
                  <a:lnTo>
                    <a:pt x="899" y="283"/>
                  </a:lnTo>
                  <a:lnTo>
                    <a:pt x="853" y="244"/>
                  </a:lnTo>
                  <a:lnTo>
                    <a:pt x="663" y="142"/>
                  </a:lnTo>
                  <a:lnTo>
                    <a:pt x="583" y="96"/>
                  </a:lnTo>
                  <a:lnTo>
                    <a:pt x="415" y="16"/>
                  </a:lnTo>
                  <a:lnTo>
                    <a:pt x="366" y="0"/>
                  </a:lnTo>
                  <a:lnTo>
                    <a:pt x="332" y="24"/>
                  </a:lnTo>
                  <a:lnTo>
                    <a:pt x="305" y="43"/>
                  </a:lnTo>
                  <a:lnTo>
                    <a:pt x="240" y="64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2" name="Freeform 10">
              <a:extLst>
                <a:ext uri="{FF2B5EF4-FFF2-40B4-BE49-F238E27FC236}">
                  <a16:creationId xmlns:a16="http://schemas.microsoft.com/office/drawing/2014/main" id="{B3265CFE-75C3-49FF-A877-BEE62C88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877"/>
              <a:ext cx="836" cy="757"/>
            </a:xfrm>
            <a:custGeom>
              <a:avLst/>
              <a:gdLst>
                <a:gd name="T0" fmla="*/ 258 w 836"/>
                <a:gd name="T1" fmla="*/ 458 h 757"/>
                <a:gd name="T2" fmla="*/ 295 w 836"/>
                <a:gd name="T3" fmla="*/ 424 h 757"/>
                <a:gd name="T4" fmla="*/ 342 w 836"/>
                <a:gd name="T5" fmla="*/ 267 h 757"/>
                <a:gd name="T6" fmla="*/ 341 w 836"/>
                <a:gd name="T7" fmla="*/ 2 h 757"/>
                <a:gd name="T8" fmla="*/ 344 w 836"/>
                <a:gd name="T9" fmla="*/ 0 h 757"/>
                <a:gd name="T10" fmla="*/ 352 w 836"/>
                <a:gd name="T11" fmla="*/ 0 h 757"/>
                <a:gd name="T12" fmla="*/ 369 w 836"/>
                <a:gd name="T13" fmla="*/ 0 h 757"/>
                <a:gd name="T14" fmla="*/ 394 w 836"/>
                <a:gd name="T15" fmla="*/ 2 h 757"/>
                <a:gd name="T16" fmla="*/ 428 w 836"/>
                <a:gd name="T17" fmla="*/ 4 h 757"/>
                <a:gd name="T18" fmla="*/ 468 w 836"/>
                <a:gd name="T19" fmla="*/ 7 h 757"/>
                <a:gd name="T20" fmla="*/ 508 w 836"/>
                <a:gd name="T21" fmla="*/ 10 h 757"/>
                <a:gd name="T22" fmla="*/ 542 w 836"/>
                <a:gd name="T23" fmla="*/ 11 h 757"/>
                <a:gd name="T24" fmla="*/ 565 w 836"/>
                <a:gd name="T25" fmla="*/ 14 h 757"/>
                <a:gd name="T26" fmla="*/ 574 w 836"/>
                <a:gd name="T27" fmla="*/ 18 h 757"/>
                <a:gd name="T28" fmla="*/ 575 w 836"/>
                <a:gd name="T29" fmla="*/ 28 h 757"/>
                <a:gd name="T30" fmla="*/ 574 w 836"/>
                <a:gd name="T31" fmla="*/ 39 h 757"/>
                <a:gd name="T32" fmla="*/ 572 w 836"/>
                <a:gd name="T33" fmla="*/ 48 h 757"/>
                <a:gd name="T34" fmla="*/ 566 w 836"/>
                <a:gd name="T35" fmla="*/ 106 h 757"/>
                <a:gd name="T36" fmla="*/ 491 w 836"/>
                <a:gd name="T37" fmla="*/ 503 h 757"/>
                <a:gd name="T38" fmla="*/ 600 w 836"/>
                <a:gd name="T39" fmla="*/ 508 h 757"/>
                <a:gd name="T40" fmla="*/ 623 w 836"/>
                <a:gd name="T41" fmla="*/ 47 h 757"/>
                <a:gd name="T42" fmla="*/ 622 w 836"/>
                <a:gd name="T43" fmla="*/ 40 h 757"/>
                <a:gd name="T44" fmla="*/ 622 w 836"/>
                <a:gd name="T45" fmla="*/ 28 h 757"/>
                <a:gd name="T46" fmla="*/ 627 w 836"/>
                <a:gd name="T47" fmla="*/ 20 h 757"/>
                <a:gd name="T48" fmla="*/ 657 w 836"/>
                <a:gd name="T49" fmla="*/ 20 h 757"/>
                <a:gd name="T50" fmla="*/ 709 w 836"/>
                <a:gd name="T51" fmla="*/ 23 h 757"/>
                <a:gd name="T52" fmla="*/ 766 w 836"/>
                <a:gd name="T53" fmla="*/ 28 h 757"/>
                <a:gd name="T54" fmla="*/ 813 w 836"/>
                <a:gd name="T55" fmla="*/ 32 h 757"/>
                <a:gd name="T56" fmla="*/ 836 w 836"/>
                <a:gd name="T57" fmla="*/ 36 h 757"/>
                <a:gd name="T58" fmla="*/ 836 w 836"/>
                <a:gd name="T59" fmla="*/ 41 h 757"/>
                <a:gd name="T60" fmla="*/ 836 w 836"/>
                <a:gd name="T61" fmla="*/ 50 h 757"/>
                <a:gd name="T62" fmla="*/ 834 w 836"/>
                <a:gd name="T63" fmla="*/ 64 h 757"/>
                <a:gd name="T64" fmla="*/ 831 w 836"/>
                <a:gd name="T65" fmla="*/ 76 h 757"/>
                <a:gd name="T66" fmla="*/ 830 w 836"/>
                <a:gd name="T67" fmla="*/ 82 h 757"/>
                <a:gd name="T68" fmla="*/ 783 w 836"/>
                <a:gd name="T69" fmla="*/ 379 h 757"/>
                <a:gd name="T70" fmla="*/ 749 w 836"/>
                <a:gd name="T71" fmla="*/ 662 h 757"/>
                <a:gd name="T72" fmla="*/ 639 w 836"/>
                <a:gd name="T73" fmla="*/ 726 h 757"/>
                <a:gd name="T74" fmla="*/ 480 w 836"/>
                <a:gd name="T75" fmla="*/ 730 h 757"/>
                <a:gd name="T76" fmla="*/ 335 w 836"/>
                <a:gd name="T77" fmla="*/ 724 h 757"/>
                <a:gd name="T78" fmla="*/ 120 w 836"/>
                <a:gd name="T79" fmla="*/ 657 h 757"/>
                <a:gd name="T80" fmla="*/ 0 w 836"/>
                <a:gd name="T81" fmla="*/ 587 h 757"/>
                <a:gd name="T82" fmla="*/ 26 w 836"/>
                <a:gd name="T83" fmla="*/ 507 h 757"/>
                <a:gd name="T84" fmla="*/ 61 w 836"/>
                <a:gd name="T85" fmla="*/ 449 h 757"/>
                <a:gd name="T86" fmla="*/ 93 w 836"/>
                <a:gd name="T87" fmla="*/ 412 h 757"/>
                <a:gd name="T88" fmla="*/ 164 w 836"/>
                <a:gd name="T89" fmla="*/ 438 h 757"/>
                <a:gd name="T90" fmla="*/ 212 w 836"/>
                <a:gd name="T91" fmla="*/ 488 h 7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6"/>
                <a:gd name="T139" fmla="*/ 0 h 757"/>
                <a:gd name="T140" fmla="*/ 836 w 836"/>
                <a:gd name="T141" fmla="*/ 757 h 7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6" h="757">
                  <a:moveTo>
                    <a:pt x="212" y="488"/>
                  </a:moveTo>
                  <a:lnTo>
                    <a:pt x="227" y="458"/>
                  </a:lnTo>
                  <a:lnTo>
                    <a:pt x="258" y="458"/>
                  </a:lnTo>
                  <a:lnTo>
                    <a:pt x="283" y="437"/>
                  </a:lnTo>
                  <a:lnTo>
                    <a:pt x="287" y="437"/>
                  </a:lnTo>
                  <a:lnTo>
                    <a:pt x="295" y="424"/>
                  </a:lnTo>
                  <a:lnTo>
                    <a:pt x="318" y="417"/>
                  </a:lnTo>
                  <a:lnTo>
                    <a:pt x="341" y="432"/>
                  </a:lnTo>
                  <a:lnTo>
                    <a:pt x="342" y="267"/>
                  </a:lnTo>
                  <a:lnTo>
                    <a:pt x="342" y="65"/>
                  </a:lnTo>
                  <a:lnTo>
                    <a:pt x="341" y="3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3" y="2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94" y="2"/>
                  </a:lnTo>
                  <a:lnTo>
                    <a:pt x="404" y="3"/>
                  </a:lnTo>
                  <a:lnTo>
                    <a:pt x="416" y="3"/>
                  </a:lnTo>
                  <a:lnTo>
                    <a:pt x="428" y="4"/>
                  </a:lnTo>
                  <a:lnTo>
                    <a:pt x="441" y="6"/>
                  </a:lnTo>
                  <a:lnTo>
                    <a:pt x="455" y="7"/>
                  </a:lnTo>
                  <a:lnTo>
                    <a:pt x="468" y="7"/>
                  </a:lnTo>
                  <a:lnTo>
                    <a:pt x="482" y="8"/>
                  </a:lnTo>
                  <a:lnTo>
                    <a:pt x="494" y="8"/>
                  </a:lnTo>
                  <a:lnTo>
                    <a:pt x="508" y="10"/>
                  </a:lnTo>
                  <a:lnTo>
                    <a:pt x="520" y="10"/>
                  </a:lnTo>
                  <a:lnTo>
                    <a:pt x="531" y="11"/>
                  </a:lnTo>
                  <a:lnTo>
                    <a:pt x="542" y="11"/>
                  </a:lnTo>
                  <a:lnTo>
                    <a:pt x="551" y="11"/>
                  </a:lnTo>
                  <a:lnTo>
                    <a:pt x="558" y="12"/>
                  </a:lnTo>
                  <a:lnTo>
                    <a:pt x="565" y="14"/>
                  </a:lnTo>
                  <a:lnTo>
                    <a:pt x="569" y="14"/>
                  </a:lnTo>
                  <a:lnTo>
                    <a:pt x="572" y="15"/>
                  </a:lnTo>
                  <a:lnTo>
                    <a:pt x="574" y="18"/>
                  </a:lnTo>
                  <a:lnTo>
                    <a:pt x="575" y="21"/>
                  </a:lnTo>
                  <a:lnTo>
                    <a:pt x="575" y="25"/>
                  </a:lnTo>
                  <a:lnTo>
                    <a:pt x="575" y="28"/>
                  </a:lnTo>
                  <a:lnTo>
                    <a:pt x="575" y="32"/>
                  </a:lnTo>
                  <a:lnTo>
                    <a:pt x="575" y="36"/>
                  </a:lnTo>
                  <a:lnTo>
                    <a:pt x="574" y="39"/>
                  </a:lnTo>
                  <a:lnTo>
                    <a:pt x="572" y="41"/>
                  </a:lnTo>
                  <a:lnTo>
                    <a:pt x="572" y="45"/>
                  </a:lnTo>
                  <a:lnTo>
                    <a:pt x="572" y="48"/>
                  </a:lnTo>
                  <a:lnTo>
                    <a:pt x="571" y="52"/>
                  </a:lnTo>
                  <a:lnTo>
                    <a:pt x="571" y="53"/>
                  </a:lnTo>
                  <a:lnTo>
                    <a:pt x="566" y="106"/>
                  </a:lnTo>
                  <a:lnTo>
                    <a:pt x="551" y="246"/>
                  </a:lnTo>
                  <a:lnTo>
                    <a:pt x="513" y="388"/>
                  </a:lnTo>
                  <a:lnTo>
                    <a:pt x="491" y="503"/>
                  </a:lnTo>
                  <a:lnTo>
                    <a:pt x="544" y="519"/>
                  </a:lnTo>
                  <a:lnTo>
                    <a:pt x="576" y="521"/>
                  </a:lnTo>
                  <a:lnTo>
                    <a:pt x="600" y="508"/>
                  </a:lnTo>
                  <a:lnTo>
                    <a:pt x="605" y="433"/>
                  </a:lnTo>
                  <a:lnTo>
                    <a:pt x="613" y="223"/>
                  </a:lnTo>
                  <a:lnTo>
                    <a:pt x="623" y="47"/>
                  </a:lnTo>
                  <a:lnTo>
                    <a:pt x="622" y="47"/>
                  </a:lnTo>
                  <a:lnTo>
                    <a:pt x="622" y="44"/>
                  </a:lnTo>
                  <a:lnTo>
                    <a:pt x="622" y="40"/>
                  </a:lnTo>
                  <a:lnTo>
                    <a:pt x="622" y="36"/>
                  </a:lnTo>
                  <a:lnTo>
                    <a:pt x="622" y="32"/>
                  </a:lnTo>
                  <a:lnTo>
                    <a:pt x="622" y="28"/>
                  </a:lnTo>
                  <a:lnTo>
                    <a:pt x="622" y="24"/>
                  </a:lnTo>
                  <a:lnTo>
                    <a:pt x="623" y="21"/>
                  </a:lnTo>
                  <a:lnTo>
                    <a:pt x="627" y="20"/>
                  </a:lnTo>
                  <a:lnTo>
                    <a:pt x="633" y="19"/>
                  </a:lnTo>
                  <a:lnTo>
                    <a:pt x="643" y="19"/>
                  </a:lnTo>
                  <a:lnTo>
                    <a:pt x="657" y="20"/>
                  </a:lnTo>
                  <a:lnTo>
                    <a:pt x="672" y="20"/>
                  </a:lnTo>
                  <a:lnTo>
                    <a:pt x="691" y="21"/>
                  </a:lnTo>
                  <a:lnTo>
                    <a:pt x="709" y="23"/>
                  </a:lnTo>
                  <a:lnTo>
                    <a:pt x="728" y="24"/>
                  </a:lnTo>
                  <a:lnTo>
                    <a:pt x="747" y="25"/>
                  </a:lnTo>
                  <a:lnTo>
                    <a:pt x="766" y="28"/>
                  </a:lnTo>
                  <a:lnTo>
                    <a:pt x="784" y="29"/>
                  </a:lnTo>
                  <a:lnTo>
                    <a:pt x="800" y="31"/>
                  </a:lnTo>
                  <a:lnTo>
                    <a:pt x="813" y="32"/>
                  </a:lnTo>
                  <a:lnTo>
                    <a:pt x="824" y="33"/>
                  </a:lnTo>
                  <a:lnTo>
                    <a:pt x="831" y="35"/>
                  </a:lnTo>
                  <a:lnTo>
                    <a:pt x="836" y="36"/>
                  </a:lnTo>
                  <a:lnTo>
                    <a:pt x="836" y="39"/>
                  </a:lnTo>
                  <a:lnTo>
                    <a:pt x="836" y="41"/>
                  </a:lnTo>
                  <a:lnTo>
                    <a:pt x="836" y="44"/>
                  </a:lnTo>
                  <a:lnTo>
                    <a:pt x="836" y="47"/>
                  </a:lnTo>
                  <a:lnTo>
                    <a:pt x="836" y="50"/>
                  </a:lnTo>
                  <a:lnTo>
                    <a:pt x="835" y="56"/>
                  </a:lnTo>
                  <a:lnTo>
                    <a:pt x="835" y="60"/>
                  </a:lnTo>
                  <a:lnTo>
                    <a:pt x="834" y="64"/>
                  </a:lnTo>
                  <a:lnTo>
                    <a:pt x="832" y="68"/>
                  </a:lnTo>
                  <a:lnTo>
                    <a:pt x="831" y="72"/>
                  </a:lnTo>
                  <a:lnTo>
                    <a:pt x="831" y="76"/>
                  </a:lnTo>
                  <a:lnTo>
                    <a:pt x="831" y="78"/>
                  </a:lnTo>
                  <a:lnTo>
                    <a:pt x="830" y="81"/>
                  </a:lnTo>
                  <a:lnTo>
                    <a:pt x="830" y="82"/>
                  </a:lnTo>
                  <a:lnTo>
                    <a:pt x="830" y="83"/>
                  </a:lnTo>
                  <a:lnTo>
                    <a:pt x="809" y="233"/>
                  </a:lnTo>
                  <a:lnTo>
                    <a:pt x="783" y="379"/>
                  </a:lnTo>
                  <a:lnTo>
                    <a:pt x="767" y="465"/>
                  </a:lnTo>
                  <a:lnTo>
                    <a:pt x="762" y="594"/>
                  </a:lnTo>
                  <a:lnTo>
                    <a:pt x="749" y="662"/>
                  </a:lnTo>
                  <a:lnTo>
                    <a:pt x="730" y="707"/>
                  </a:lnTo>
                  <a:lnTo>
                    <a:pt x="692" y="728"/>
                  </a:lnTo>
                  <a:lnTo>
                    <a:pt x="639" y="726"/>
                  </a:lnTo>
                  <a:lnTo>
                    <a:pt x="489" y="660"/>
                  </a:lnTo>
                  <a:lnTo>
                    <a:pt x="488" y="698"/>
                  </a:lnTo>
                  <a:lnTo>
                    <a:pt x="480" y="730"/>
                  </a:lnTo>
                  <a:lnTo>
                    <a:pt x="451" y="756"/>
                  </a:lnTo>
                  <a:lnTo>
                    <a:pt x="409" y="757"/>
                  </a:lnTo>
                  <a:lnTo>
                    <a:pt x="335" y="724"/>
                  </a:lnTo>
                  <a:lnTo>
                    <a:pt x="287" y="698"/>
                  </a:lnTo>
                  <a:lnTo>
                    <a:pt x="214" y="678"/>
                  </a:lnTo>
                  <a:lnTo>
                    <a:pt x="120" y="657"/>
                  </a:lnTo>
                  <a:lnTo>
                    <a:pt x="51" y="630"/>
                  </a:lnTo>
                  <a:lnTo>
                    <a:pt x="20" y="604"/>
                  </a:lnTo>
                  <a:lnTo>
                    <a:pt x="0" y="587"/>
                  </a:lnTo>
                  <a:lnTo>
                    <a:pt x="11" y="554"/>
                  </a:lnTo>
                  <a:lnTo>
                    <a:pt x="5" y="525"/>
                  </a:lnTo>
                  <a:lnTo>
                    <a:pt x="26" y="507"/>
                  </a:lnTo>
                  <a:lnTo>
                    <a:pt x="26" y="480"/>
                  </a:lnTo>
                  <a:lnTo>
                    <a:pt x="64" y="479"/>
                  </a:lnTo>
                  <a:lnTo>
                    <a:pt x="61" y="449"/>
                  </a:lnTo>
                  <a:lnTo>
                    <a:pt x="74" y="437"/>
                  </a:lnTo>
                  <a:lnTo>
                    <a:pt x="88" y="444"/>
                  </a:lnTo>
                  <a:lnTo>
                    <a:pt x="93" y="412"/>
                  </a:lnTo>
                  <a:lnTo>
                    <a:pt x="115" y="389"/>
                  </a:lnTo>
                  <a:lnTo>
                    <a:pt x="138" y="397"/>
                  </a:lnTo>
                  <a:lnTo>
                    <a:pt x="164" y="438"/>
                  </a:lnTo>
                  <a:lnTo>
                    <a:pt x="187" y="471"/>
                  </a:lnTo>
                  <a:lnTo>
                    <a:pt x="212" y="488"/>
                  </a:lnTo>
                  <a:close/>
                </a:path>
              </a:pathLst>
            </a:custGeom>
            <a:solidFill>
              <a:srgbClr val="F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3" name="Freeform 11">
              <a:extLst>
                <a:ext uri="{FF2B5EF4-FFF2-40B4-BE49-F238E27FC236}">
                  <a16:creationId xmlns:a16="http://schemas.microsoft.com/office/drawing/2014/main" id="{9CD51F2A-9E9F-4C06-8B87-AD45E7F7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881"/>
              <a:ext cx="263" cy="505"/>
            </a:xfrm>
            <a:custGeom>
              <a:avLst/>
              <a:gdLst>
                <a:gd name="T0" fmla="*/ 257 w 263"/>
                <a:gd name="T1" fmla="*/ 2 h 505"/>
                <a:gd name="T2" fmla="*/ 259 w 263"/>
                <a:gd name="T3" fmla="*/ 16 h 505"/>
                <a:gd name="T4" fmla="*/ 261 w 263"/>
                <a:gd name="T5" fmla="*/ 43 h 505"/>
                <a:gd name="T6" fmla="*/ 261 w 263"/>
                <a:gd name="T7" fmla="*/ 72 h 505"/>
                <a:gd name="T8" fmla="*/ 262 w 263"/>
                <a:gd name="T9" fmla="*/ 99 h 505"/>
                <a:gd name="T10" fmla="*/ 262 w 263"/>
                <a:gd name="T11" fmla="*/ 139 h 505"/>
                <a:gd name="T12" fmla="*/ 262 w 263"/>
                <a:gd name="T13" fmla="*/ 221 h 505"/>
                <a:gd name="T14" fmla="*/ 263 w 263"/>
                <a:gd name="T15" fmla="*/ 305 h 505"/>
                <a:gd name="T16" fmla="*/ 263 w 263"/>
                <a:gd name="T17" fmla="*/ 384 h 505"/>
                <a:gd name="T18" fmla="*/ 259 w 263"/>
                <a:gd name="T19" fmla="*/ 447 h 505"/>
                <a:gd name="T20" fmla="*/ 254 w 263"/>
                <a:gd name="T21" fmla="*/ 484 h 505"/>
                <a:gd name="T22" fmla="*/ 244 w 263"/>
                <a:gd name="T23" fmla="*/ 496 h 505"/>
                <a:gd name="T24" fmla="*/ 231 w 263"/>
                <a:gd name="T25" fmla="*/ 503 h 505"/>
                <a:gd name="T26" fmla="*/ 218 w 263"/>
                <a:gd name="T27" fmla="*/ 505 h 505"/>
                <a:gd name="T28" fmla="*/ 202 w 263"/>
                <a:gd name="T29" fmla="*/ 505 h 505"/>
                <a:gd name="T30" fmla="*/ 187 w 263"/>
                <a:gd name="T31" fmla="*/ 504 h 505"/>
                <a:gd name="T32" fmla="*/ 174 w 263"/>
                <a:gd name="T33" fmla="*/ 503 h 505"/>
                <a:gd name="T34" fmla="*/ 162 w 263"/>
                <a:gd name="T35" fmla="*/ 502 h 505"/>
                <a:gd name="T36" fmla="*/ 152 w 263"/>
                <a:gd name="T37" fmla="*/ 499 h 505"/>
                <a:gd name="T38" fmla="*/ 140 w 263"/>
                <a:gd name="T39" fmla="*/ 495 h 505"/>
                <a:gd name="T40" fmla="*/ 128 w 263"/>
                <a:gd name="T41" fmla="*/ 491 h 505"/>
                <a:gd name="T42" fmla="*/ 115 w 263"/>
                <a:gd name="T43" fmla="*/ 487 h 505"/>
                <a:gd name="T44" fmla="*/ 101 w 263"/>
                <a:gd name="T45" fmla="*/ 479 h 505"/>
                <a:gd name="T46" fmla="*/ 89 w 263"/>
                <a:gd name="T47" fmla="*/ 466 h 505"/>
                <a:gd name="T48" fmla="*/ 78 w 263"/>
                <a:gd name="T49" fmla="*/ 453 h 505"/>
                <a:gd name="T50" fmla="*/ 69 w 263"/>
                <a:gd name="T51" fmla="*/ 437 h 505"/>
                <a:gd name="T52" fmla="*/ 62 w 263"/>
                <a:gd name="T53" fmla="*/ 420 h 505"/>
                <a:gd name="T54" fmla="*/ 49 w 263"/>
                <a:gd name="T55" fmla="*/ 403 h 505"/>
                <a:gd name="T56" fmla="*/ 36 w 263"/>
                <a:gd name="T57" fmla="*/ 397 h 505"/>
                <a:gd name="T58" fmla="*/ 24 w 263"/>
                <a:gd name="T59" fmla="*/ 401 h 505"/>
                <a:gd name="T60" fmla="*/ 15 w 263"/>
                <a:gd name="T61" fmla="*/ 413 h 505"/>
                <a:gd name="T62" fmla="*/ 13 w 263"/>
                <a:gd name="T63" fmla="*/ 430 h 505"/>
                <a:gd name="T64" fmla="*/ 1 w 263"/>
                <a:gd name="T65" fmla="*/ 436 h 505"/>
                <a:gd name="T66" fmla="*/ 2 w 263"/>
                <a:gd name="T67" fmla="*/ 413 h 505"/>
                <a:gd name="T68" fmla="*/ 11 w 263"/>
                <a:gd name="T69" fmla="*/ 393 h 505"/>
                <a:gd name="T70" fmla="*/ 27 w 263"/>
                <a:gd name="T71" fmla="*/ 383 h 505"/>
                <a:gd name="T72" fmla="*/ 46 w 263"/>
                <a:gd name="T73" fmla="*/ 383 h 505"/>
                <a:gd name="T74" fmla="*/ 66 w 263"/>
                <a:gd name="T75" fmla="*/ 401 h 505"/>
                <a:gd name="T76" fmla="*/ 75 w 263"/>
                <a:gd name="T77" fmla="*/ 414 h 505"/>
                <a:gd name="T78" fmla="*/ 81 w 263"/>
                <a:gd name="T79" fmla="*/ 426 h 505"/>
                <a:gd name="T80" fmla="*/ 87 w 263"/>
                <a:gd name="T81" fmla="*/ 437 h 505"/>
                <a:gd name="T82" fmla="*/ 95 w 263"/>
                <a:gd name="T83" fmla="*/ 449 h 505"/>
                <a:gd name="T84" fmla="*/ 105 w 263"/>
                <a:gd name="T85" fmla="*/ 461 h 505"/>
                <a:gd name="T86" fmla="*/ 117 w 263"/>
                <a:gd name="T87" fmla="*/ 471 h 505"/>
                <a:gd name="T88" fmla="*/ 130 w 263"/>
                <a:gd name="T89" fmla="*/ 478 h 505"/>
                <a:gd name="T90" fmla="*/ 146 w 263"/>
                <a:gd name="T91" fmla="*/ 483 h 505"/>
                <a:gd name="T92" fmla="*/ 162 w 263"/>
                <a:gd name="T93" fmla="*/ 486 h 505"/>
                <a:gd name="T94" fmla="*/ 180 w 263"/>
                <a:gd name="T95" fmla="*/ 488 h 505"/>
                <a:gd name="T96" fmla="*/ 196 w 263"/>
                <a:gd name="T97" fmla="*/ 491 h 505"/>
                <a:gd name="T98" fmla="*/ 213 w 263"/>
                <a:gd name="T99" fmla="*/ 491 h 505"/>
                <a:gd name="T100" fmla="*/ 230 w 263"/>
                <a:gd name="T101" fmla="*/ 487 h 505"/>
                <a:gd name="T102" fmla="*/ 243 w 263"/>
                <a:gd name="T103" fmla="*/ 476 h 505"/>
                <a:gd name="T104" fmla="*/ 249 w 263"/>
                <a:gd name="T105" fmla="*/ 459 h 505"/>
                <a:gd name="T106" fmla="*/ 250 w 263"/>
                <a:gd name="T107" fmla="*/ 437 h 505"/>
                <a:gd name="T108" fmla="*/ 251 w 263"/>
                <a:gd name="T109" fmla="*/ 359 h 505"/>
                <a:gd name="T110" fmla="*/ 251 w 263"/>
                <a:gd name="T111" fmla="*/ 280 h 505"/>
                <a:gd name="T112" fmla="*/ 250 w 263"/>
                <a:gd name="T113" fmla="*/ 202 h 505"/>
                <a:gd name="T114" fmla="*/ 249 w 263"/>
                <a:gd name="T115" fmla="*/ 123 h 505"/>
                <a:gd name="T116" fmla="*/ 249 w 263"/>
                <a:gd name="T117" fmla="*/ 44 h 505"/>
                <a:gd name="T118" fmla="*/ 249 w 263"/>
                <a:gd name="T119" fmla="*/ 10 h 505"/>
                <a:gd name="T120" fmla="*/ 251 w 263"/>
                <a:gd name="T121" fmla="*/ 2 h 5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3"/>
                <a:gd name="T184" fmla="*/ 0 h 505"/>
                <a:gd name="T185" fmla="*/ 263 w 263"/>
                <a:gd name="T186" fmla="*/ 505 h 5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3" h="505">
                  <a:moveTo>
                    <a:pt x="253" y="0"/>
                  </a:moveTo>
                  <a:lnTo>
                    <a:pt x="254" y="0"/>
                  </a:lnTo>
                  <a:lnTo>
                    <a:pt x="257" y="2"/>
                  </a:lnTo>
                  <a:lnTo>
                    <a:pt x="258" y="4"/>
                  </a:lnTo>
                  <a:lnTo>
                    <a:pt x="259" y="10"/>
                  </a:lnTo>
                  <a:lnTo>
                    <a:pt x="259" y="16"/>
                  </a:lnTo>
                  <a:lnTo>
                    <a:pt x="260" y="24"/>
                  </a:lnTo>
                  <a:lnTo>
                    <a:pt x="261" y="32"/>
                  </a:lnTo>
                  <a:lnTo>
                    <a:pt x="261" y="43"/>
                  </a:lnTo>
                  <a:lnTo>
                    <a:pt x="261" y="52"/>
                  </a:lnTo>
                  <a:lnTo>
                    <a:pt x="261" y="61"/>
                  </a:lnTo>
                  <a:lnTo>
                    <a:pt x="261" y="72"/>
                  </a:lnTo>
                  <a:lnTo>
                    <a:pt x="262" y="81"/>
                  </a:lnTo>
                  <a:lnTo>
                    <a:pt x="262" y="90"/>
                  </a:lnTo>
                  <a:lnTo>
                    <a:pt x="262" y="99"/>
                  </a:lnTo>
                  <a:lnTo>
                    <a:pt x="262" y="107"/>
                  </a:lnTo>
                  <a:lnTo>
                    <a:pt x="262" y="115"/>
                  </a:lnTo>
                  <a:lnTo>
                    <a:pt x="262" y="139"/>
                  </a:lnTo>
                  <a:lnTo>
                    <a:pt x="262" y="165"/>
                  </a:lnTo>
                  <a:lnTo>
                    <a:pt x="262" y="192"/>
                  </a:lnTo>
                  <a:lnTo>
                    <a:pt x="262" y="221"/>
                  </a:lnTo>
                  <a:lnTo>
                    <a:pt x="262" y="248"/>
                  </a:lnTo>
                  <a:lnTo>
                    <a:pt x="263" y="277"/>
                  </a:lnTo>
                  <a:lnTo>
                    <a:pt x="263" y="305"/>
                  </a:lnTo>
                  <a:lnTo>
                    <a:pt x="263" y="334"/>
                  </a:lnTo>
                  <a:lnTo>
                    <a:pt x="263" y="359"/>
                  </a:lnTo>
                  <a:lnTo>
                    <a:pt x="263" y="384"/>
                  </a:lnTo>
                  <a:lnTo>
                    <a:pt x="262" y="408"/>
                  </a:lnTo>
                  <a:lnTo>
                    <a:pt x="261" y="429"/>
                  </a:lnTo>
                  <a:lnTo>
                    <a:pt x="259" y="447"/>
                  </a:lnTo>
                  <a:lnTo>
                    <a:pt x="258" y="463"/>
                  </a:lnTo>
                  <a:lnTo>
                    <a:pt x="257" y="475"/>
                  </a:lnTo>
                  <a:lnTo>
                    <a:pt x="254" y="484"/>
                  </a:lnTo>
                  <a:lnTo>
                    <a:pt x="251" y="488"/>
                  </a:lnTo>
                  <a:lnTo>
                    <a:pt x="247" y="494"/>
                  </a:lnTo>
                  <a:lnTo>
                    <a:pt x="244" y="496"/>
                  </a:lnTo>
                  <a:lnTo>
                    <a:pt x="240" y="499"/>
                  </a:lnTo>
                  <a:lnTo>
                    <a:pt x="235" y="502"/>
                  </a:lnTo>
                  <a:lnTo>
                    <a:pt x="231" y="503"/>
                  </a:lnTo>
                  <a:lnTo>
                    <a:pt x="226" y="504"/>
                  </a:lnTo>
                  <a:lnTo>
                    <a:pt x="222" y="505"/>
                  </a:lnTo>
                  <a:lnTo>
                    <a:pt x="218" y="505"/>
                  </a:lnTo>
                  <a:lnTo>
                    <a:pt x="212" y="505"/>
                  </a:lnTo>
                  <a:lnTo>
                    <a:pt x="207" y="505"/>
                  </a:lnTo>
                  <a:lnTo>
                    <a:pt x="202" y="505"/>
                  </a:lnTo>
                  <a:lnTo>
                    <a:pt x="197" y="504"/>
                  </a:lnTo>
                  <a:lnTo>
                    <a:pt x="193" y="504"/>
                  </a:lnTo>
                  <a:lnTo>
                    <a:pt x="187" y="504"/>
                  </a:lnTo>
                  <a:lnTo>
                    <a:pt x="183" y="504"/>
                  </a:lnTo>
                  <a:lnTo>
                    <a:pt x="179" y="504"/>
                  </a:lnTo>
                  <a:lnTo>
                    <a:pt x="174" y="503"/>
                  </a:lnTo>
                  <a:lnTo>
                    <a:pt x="171" y="503"/>
                  </a:lnTo>
                  <a:lnTo>
                    <a:pt x="167" y="502"/>
                  </a:lnTo>
                  <a:lnTo>
                    <a:pt x="162" y="502"/>
                  </a:lnTo>
                  <a:lnTo>
                    <a:pt x="159" y="500"/>
                  </a:lnTo>
                  <a:lnTo>
                    <a:pt x="155" y="499"/>
                  </a:lnTo>
                  <a:lnTo>
                    <a:pt x="152" y="499"/>
                  </a:lnTo>
                  <a:lnTo>
                    <a:pt x="147" y="498"/>
                  </a:lnTo>
                  <a:lnTo>
                    <a:pt x="143" y="496"/>
                  </a:lnTo>
                  <a:lnTo>
                    <a:pt x="140" y="495"/>
                  </a:lnTo>
                  <a:lnTo>
                    <a:pt x="135" y="494"/>
                  </a:lnTo>
                  <a:lnTo>
                    <a:pt x="131" y="492"/>
                  </a:lnTo>
                  <a:lnTo>
                    <a:pt x="128" y="491"/>
                  </a:lnTo>
                  <a:lnTo>
                    <a:pt x="123" y="491"/>
                  </a:lnTo>
                  <a:lnTo>
                    <a:pt x="119" y="490"/>
                  </a:lnTo>
                  <a:lnTo>
                    <a:pt x="115" y="487"/>
                  </a:lnTo>
                  <a:lnTo>
                    <a:pt x="109" y="484"/>
                  </a:lnTo>
                  <a:lnTo>
                    <a:pt x="105" y="482"/>
                  </a:lnTo>
                  <a:lnTo>
                    <a:pt x="101" y="479"/>
                  </a:lnTo>
                  <a:lnTo>
                    <a:pt x="96" y="474"/>
                  </a:lnTo>
                  <a:lnTo>
                    <a:pt x="92" y="471"/>
                  </a:lnTo>
                  <a:lnTo>
                    <a:pt x="89" y="466"/>
                  </a:lnTo>
                  <a:lnTo>
                    <a:pt x="84" y="462"/>
                  </a:lnTo>
                  <a:lnTo>
                    <a:pt x="81" y="457"/>
                  </a:lnTo>
                  <a:lnTo>
                    <a:pt x="78" y="453"/>
                  </a:lnTo>
                  <a:lnTo>
                    <a:pt x="75" y="447"/>
                  </a:lnTo>
                  <a:lnTo>
                    <a:pt x="71" y="442"/>
                  </a:lnTo>
                  <a:lnTo>
                    <a:pt x="69" y="437"/>
                  </a:lnTo>
                  <a:lnTo>
                    <a:pt x="66" y="432"/>
                  </a:lnTo>
                  <a:lnTo>
                    <a:pt x="64" y="425"/>
                  </a:lnTo>
                  <a:lnTo>
                    <a:pt x="62" y="420"/>
                  </a:lnTo>
                  <a:lnTo>
                    <a:pt x="57" y="413"/>
                  </a:lnTo>
                  <a:lnTo>
                    <a:pt x="53" y="408"/>
                  </a:lnTo>
                  <a:lnTo>
                    <a:pt x="49" y="403"/>
                  </a:lnTo>
                  <a:lnTo>
                    <a:pt x="44" y="400"/>
                  </a:lnTo>
                  <a:lnTo>
                    <a:pt x="40" y="397"/>
                  </a:lnTo>
                  <a:lnTo>
                    <a:pt x="36" y="397"/>
                  </a:lnTo>
                  <a:lnTo>
                    <a:pt x="31" y="397"/>
                  </a:lnTo>
                  <a:lnTo>
                    <a:pt x="27" y="400"/>
                  </a:lnTo>
                  <a:lnTo>
                    <a:pt x="24" y="401"/>
                  </a:lnTo>
                  <a:lnTo>
                    <a:pt x="20" y="405"/>
                  </a:lnTo>
                  <a:lnTo>
                    <a:pt x="17" y="408"/>
                  </a:lnTo>
                  <a:lnTo>
                    <a:pt x="15" y="413"/>
                  </a:lnTo>
                  <a:lnTo>
                    <a:pt x="14" y="418"/>
                  </a:lnTo>
                  <a:lnTo>
                    <a:pt x="13" y="424"/>
                  </a:lnTo>
                  <a:lnTo>
                    <a:pt x="13" y="430"/>
                  </a:lnTo>
                  <a:lnTo>
                    <a:pt x="14" y="437"/>
                  </a:lnTo>
                  <a:lnTo>
                    <a:pt x="3" y="445"/>
                  </a:lnTo>
                  <a:lnTo>
                    <a:pt x="1" y="436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2" y="413"/>
                  </a:lnTo>
                  <a:lnTo>
                    <a:pt x="4" y="405"/>
                  </a:lnTo>
                  <a:lnTo>
                    <a:pt x="7" y="399"/>
                  </a:lnTo>
                  <a:lnTo>
                    <a:pt x="11" y="393"/>
                  </a:lnTo>
                  <a:lnTo>
                    <a:pt x="16" y="388"/>
                  </a:lnTo>
                  <a:lnTo>
                    <a:pt x="20" y="384"/>
                  </a:lnTo>
                  <a:lnTo>
                    <a:pt x="27" y="383"/>
                  </a:lnTo>
                  <a:lnTo>
                    <a:pt x="32" y="382"/>
                  </a:lnTo>
                  <a:lnTo>
                    <a:pt x="40" y="382"/>
                  </a:lnTo>
                  <a:lnTo>
                    <a:pt x="46" y="383"/>
                  </a:lnTo>
                  <a:lnTo>
                    <a:pt x="53" y="388"/>
                  </a:lnTo>
                  <a:lnTo>
                    <a:pt x="59" y="393"/>
                  </a:lnTo>
                  <a:lnTo>
                    <a:pt x="66" y="401"/>
                  </a:lnTo>
                  <a:lnTo>
                    <a:pt x="69" y="405"/>
                  </a:lnTo>
                  <a:lnTo>
                    <a:pt x="71" y="411"/>
                  </a:lnTo>
                  <a:lnTo>
                    <a:pt x="75" y="414"/>
                  </a:lnTo>
                  <a:lnTo>
                    <a:pt x="77" y="418"/>
                  </a:lnTo>
                  <a:lnTo>
                    <a:pt x="79" y="422"/>
                  </a:lnTo>
                  <a:lnTo>
                    <a:pt x="81" y="426"/>
                  </a:lnTo>
                  <a:lnTo>
                    <a:pt x="82" y="430"/>
                  </a:lnTo>
                  <a:lnTo>
                    <a:pt x="85" y="434"/>
                  </a:lnTo>
                  <a:lnTo>
                    <a:pt x="87" y="437"/>
                  </a:lnTo>
                  <a:lnTo>
                    <a:pt x="89" y="441"/>
                  </a:lnTo>
                  <a:lnTo>
                    <a:pt x="92" y="445"/>
                  </a:lnTo>
                  <a:lnTo>
                    <a:pt x="95" y="449"/>
                  </a:lnTo>
                  <a:lnTo>
                    <a:pt x="97" y="453"/>
                  </a:lnTo>
                  <a:lnTo>
                    <a:pt x="102" y="457"/>
                  </a:lnTo>
                  <a:lnTo>
                    <a:pt x="105" y="461"/>
                  </a:lnTo>
                  <a:lnTo>
                    <a:pt x="109" y="466"/>
                  </a:lnTo>
                  <a:lnTo>
                    <a:pt x="113" y="469"/>
                  </a:lnTo>
                  <a:lnTo>
                    <a:pt x="117" y="471"/>
                  </a:lnTo>
                  <a:lnTo>
                    <a:pt x="120" y="474"/>
                  </a:lnTo>
                  <a:lnTo>
                    <a:pt x="126" y="476"/>
                  </a:lnTo>
                  <a:lnTo>
                    <a:pt x="130" y="478"/>
                  </a:lnTo>
                  <a:lnTo>
                    <a:pt x="135" y="479"/>
                  </a:lnTo>
                  <a:lnTo>
                    <a:pt x="141" y="482"/>
                  </a:lnTo>
                  <a:lnTo>
                    <a:pt x="146" y="483"/>
                  </a:lnTo>
                  <a:lnTo>
                    <a:pt x="152" y="483"/>
                  </a:lnTo>
                  <a:lnTo>
                    <a:pt x="157" y="484"/>
                  </a:lnTo>
                  <a:lnTo>
                    <a:pt x="162" y="486"/>
                  </a:lnTo>
                  <a:lnTo>
                    <a:pt x="169" y="487"/>
                  </a:lnTo>
                  <a:lnTo>
                    <a:pt x="174" y="487"/>
                  </a:lnTo>
                  <a:lnTo>
                    <a:pt x="180" y="488"/>
                  </a:lnTo>
                  <a:lnTo>
                    <a:pt x="185" y="490"/>
                  </a:lnTo>
                  <a:lnTo>
                    <a:pt x="189" y="491"/>
                  </a:lnTo>
                  <a:lnTo>
                    <a:pt x="196" y="491"/>
                  </a:lnTo>
                  <a:lnTo>
                    <a:pt x="201" y="492"/>
                  </a:lnTo>
                  <a:lnTo>
                    <a:pt x="208" y="491"/>
                  </a:lnTo>
                  <a:lnTo>
                    <a:pt x="213" y="491"/>
                  </a:lnTo>
                  <a:lnTo>
                    <a:pt x="219" y="490"/>
                  </a:lnTo>
                  <a:lnTo>
                    <a:pt x="225" y="488"/>
                  </a:lnTo>
                  <a:lnTo>
                    <a:pt x="230" y="487"/>
                  </a:lnTo>
                  <a:lnTo>
                    <a:pt x="235" y="484"/>
                  </a:lnTo>
                  <a:lnTo>
                    <a:pt x="239" y="480"/>
                  </a:lnTo>
                  <a:lnTo>
                    <a:pt x="243" y="476"/>
                  </a:lnTo>
                  <a:lnTo>
                    <a:pt x="246" y="471"/>
                  </a:lnTo>
                  <a:lnTo>
                    <a:pt x="248" y="466"/>
                  </a:lnTo>
                  <a:lnTo>
                    <a:pt x="249" y="459"/>
                  </a:lnTo>
                  <a:lnTo>
                    <a:pt x="250" y="453"/>
                  </a:lnTo>
                  <a:lnTo>
                    <a:pt x="250" y="445"/>
                  </a:lnTo>
                  <a:lnTo>
                    <a:pt x="250" y="437"/>
                  </a:lnTo>
                  <a:lnTo>
                    <a:pt x="250" y="411"/>
                  </a:lnTo>
                  <a:lnTo>
                    <a:pt x="251" y="385"/>
                  </a:lnTo>
                  <a:lnTo>
                    <a:pt x="251" y="359"/>
                  </a:lnTo>
                  <a:lnTo>
                    <a:pt x="251" y="333"/>
                  </a:lnTo>
                  <a:lnTo>
                    <a:pt x="251" y="306"/>
                  </a:lnTo>
                  <a:lnTo>
                    <a:pt x="251" y="280"/>
                  </a:lnTo>
                  <a:lnTo>
                    <a:pt x="250" y="255"/>
                  </a:lnTo>
                  <a:lnTo>
                    <a:pt x="250" y="229"/>
                  </a:lnTo>
                  <a:lnTo>
                    <a:pt x="250" y="202"/>
                  </a:lnTo>
                  <a:lnTo>
                    <a:pt x="249" y="176"/>
                  </a:lnTo>
                  <a:lnTo>
                    <a:pt x="249" y="149"/>
                  </a:lnTo>
                  <a:lnTo>
                    <a:pt x="249" y="123"/>
                  </a:lnTo>
                  <a:lnTo>
                    <a:pt x="249" y="97"/>
                  </a:lnTo>
                  <a:lnTo>
                    <a:pt x="249" y="70"/>
                  </a:lnTo>
                  <a:lnTo>
                    <a:pt x="249" y="44"/>
                  </a:lnTo>
                  <a:lnTo>
                    <a:pt x="250" y="19"/>
                  </a:lnTo>
                  <a:lnTo>
                    <a:pt x="249" y="15"/>
                  </a:lnTo>
                  <a:lnTo>
                    <a:pt x="249" y="10"/>
                  </a:lnTo>
                  <a:lnTo>
                    <a:pt x="249" y="7"/>
                  </a:lnTo>
                  <a:lnTo>
                    <a:pt x="250" y="4"/>
                  </a:lnTo>
                  <a:lnTo>
                    <a:pt x="251" y="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4" name="Freeform 12">
              <a:extLst>
                <a:ext uri="{FF2B5EF4-FFF2-40B4-BE49-F238E27FC236}">
                  <a16:creationId xmlns:a16="http://schemas.microsoft.com/office/drawing/2014/main" id="{E413325F-2476-400E-9442-16C2AC347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309"/>
              <a:ext cx="89" cy="58"/>
            </a:xfrm>
            <a:custGeom>
              <a:avLst/>
              <a:gdLst>
                <a:gd name="T0" fmla="*/ 17 w 89"/>
                <a:gd name="T1" fmla="*/ 0 h 58"/>
                <a:gd name="T2" fmla="*/ 28 w 89"/>
                <a:gd name="T3" fmla="*/ 0 h 58"/>
                <a:gd name="T4" fmla="*/ 38 w 89"/>
                <a:gd name="T5" fmla="*/ 5 h 58"/>
                <a:gd name="T6" fmla="*/ 49 w 89"/>
                <a:gd name="T7" fmla="*/ 10 h 58"/>
                <a:gd name="T8" fmla="*/ 59 w 89"/>
                <a:gd name="T9" fmla="*/ 18 h 58"/>
                <a:gd name="T10" fmla="*/ 70 w 89"/>
                <a:gd name="T11" fmla="*/ 27 h 58"/>
                <a:gd name="T12" fmla="*/ 79 w 89"/>
                <a:gd name="T13" fmla="*/ 37 h 58"/>
                <a:gd name="T14" fmla="*/ 86 w 89"/>
                <a:gd name="T15" fmla="*/ 46 h 58"/>
                <a:gd name="T16" fmla="*/ 88 w 89"/>
                <a:gd name="T17" fmla="*/ 55 h 58"/>
                <a:gd name="T18" fmla="*/ 84 w 89"/>
                <a:gd name="T19" fmla="*/ 56 h 58"/>
                <a:gd name="T20" fmla="*/ 79 w 89"/>
                <a:gd name="T21" fmla="*/ 54 h 58"/>
                <a:gd name="T22" fmla="*/ 73 w 89"/>
                <a:gd name="T23" fmla="*/ 48 h 58"/>
                <a:gd name="T24" fmla="*/ 68 w 89"/>
                <a:gd name="T25" fmla="*/ 43 h 58"/>
                <a:gd name="T26" fmla="*/ 60 w 89"/>
                <a:gd name="T27" fmla="*/ 37 h 58"/>
                <a:gd name="T28" fmla="*/ 54 w 89"/>
                <a:gd name="T29" fmla="*/ 31 h 58"/>
                <a:gd name="T30" fmla="*/ 46 w 89"/>
                <a:gd name="T31" fmla="*/ 25 h 58"/>
                <a:gd name="T32" fmla="*/ 38 w 89"/>
                <a:gd name="T33" fmla="*/ 21 h 58"/>
                <a:gd name="T34" fmla="*/ 32 w 89"/>
                <a:gd name="T35" fmla="*/ 17 h 58"/>
                <a:gd name="T36" fmla="*/ 25 w 89"/>
                <a:gd name="T37" fmla="*/ 15 h 58"/>
                <a:gd name="T38" fmla="*/ 19 w 89"/>
                <a:gd name="T39" fmla="*/ 14 h 58"/>
                <a:gd name="T40" fmla="*/ 13 w 89"/>
                <a:gd name="T41" fmla="*/ 19 h 58"/>
                <a:gd name="T42" fmla="*/ 12 w 89"/>
                <a:gd name="T43" fmla="*/ 25 h 58"/>
                <a:gd name="T44" fmla="*/ 12 w 89"/>
                <a:gd name="T45" fmla="*/ 30 h 58"/>
                <a:gd name="T46" fmla="*/ 15 w 89"/>
                <a:gd name="T47" fmla="*/ 37 h 58"/>
                <a:gd name="T48" fmla="*/ 19 w 89"/>
                <a:gd name="T49" fmla="*/ 43 h 58"/>
                <a:gd name="T50" fmla="*/ 18 w 89"/>
                <a:gd name="T51" fmla="*/ 48 h 58"/>
                <a:gd name="T52" fmla="*/ 11 w 89"/>
                <a:gd name="T53" fmla="*/ 47 h 58"/>
                <a:gd name="T54" fmla="*/ 7 w 89"/>
                <a:gd name="T55" fmla="*/ 46 h 58"/>
                <a:gd name="T56" fmla="*/ 4 w 89"/>
                <a:gd name="T57" fmla="*/ 38 h 58"/>
                <a:gd name="T58" fmla="*/ 2 w 89"/>
                <a:gd name="T59" fmla="*/ 31 h 58"/>
                <a:gd name="T60" fmla="*/ 0 w 89"/>
                <a:gd name="T61" fmla="*/ 23 h 58"/>
                <a:gd name="T62" fmla="*/ 0 w 89"/>
                <a:gd name="T63" fmla="*/ 17 h 58"/>
                <a:gd name="T64" fmla="*/ 2 w 89"/>
                <a:gd name="T65" fmla="*/ 9 h 58"/>
                <a:gd name="T66" fmla="*/ 4 w 89"/>
                <a:gd name="T67" fmla="*/ 5 h 58"/>
                <a:gd name="T68" fmla="*/ 9 w 89"/>
                <a:gd name="T69" fmla="*/ 1 h 58"/>
                <a:gd name="T70" fmla="*/ 12 w 89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"/>
                <a:gd name="T109" fmla="*/ 0 h 58"/>
                <a:gd name="T110" fmla="*/ 89 w 89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" h="58">
                  <a:moveTo>
                    <a:pt x="12" y="0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4" y="8"/>
                  </a:lnTo>
                  <a:lnTo>
                    <a:pt x="49" y="10"/>
                  </a:lnTo>
                  <a:lnTo>
                    <a:pt x="55" y="14"/>
                  </a:lnTo>
                  <a:lnTo>
                    <a:pt x="59" y="18"/>
                  </a:lnTo>
                  <a:lnTo>
                    <a:pt x="64" y="22"/>
                  </a:lnTo>
                  <a:lnTo>
                    <a:pt x="70" y="27"/>
                  </a:lnTo>
                  <a:lnTo>
                    <a:pt x="74" y="31"/>
                  </a:lnTo>
                  <a:lnTo>
                    <a:pt x="79" y="37"/>
                  </a:lnTo>
                  <a:lnTo>
                    <a:pt x="83" y="41"/>
                  </a:lnTo>
                  <a:lnTo>
                    <a:pt x="86" y="46"/>
                  </a:lnTo>
                  <a:lnTo>
                    <a:pt x="89" y="51"/>
                  </a:lnTo>
                  <a:lnTo>
                    <a:pt x="88" y="55"/>
                  </a:lnTo>
                  <a:lnTo>
                    <a:pt x="86" y="58"/>
                  </a:lnTo>
                  <a:lnTo>
                    <a:pt x="84" y="56"/>
                  </a:lnTo>
                  <a:lnTo>
                    <a:pt x="82" y="56"/>
                  </a:lnTo>
                  <a:lnTo>
                    <a:pt x="79" y="54"/>
                  </a:lnTo>
                  <a:lnTo>
                    <a:pt x="76" y="52"/>
                  </a:lnTo>
                  <a:lnTo>
                    <a:pt x="73" y="48"/>
                  </a:lnTo>
                  <a:lnTo>
                    <a:pt x="70" y="46"/>
                  </a:lnTo>
                  <a:lnTo>
                    <a:pt x="68" y="43"/>
                  </a:lnTo>
                  <a:lnTo>
                    <a:pt x="64" y="41"/>
                  </a:lnTo>
                  <a:lnTo>
                    <a:pt x="60" y="37"/>
                  </a:lnTo>
                  <a:lnTo>
                    <a:pt x="57" y="34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46" y="25"/>
                  </a:lnTo>
                  <a:lnTo>
                    <a:pt x="42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4" y="38"/>
                  </a:lnTo>
                  <a:lnTo>
                    <a:pt x="3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5" name="Freeform 13">
              <a:extLst>
                <a:ext uri="{FF2B5EF4-FFF2-40B4-BE49-F238E27FC236}">
                  <a16:creationId xmlns:a16="http://schemas.microsoft.com/office/drawing/2014/main" id="{B8DAC48D-0D8A-4E99-8ADB-9ADC3E91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347"/>
              <a:ext cx="103" cy="47"/>
            </a:xfrm>
            <a:custGeom>
              <a:avLst/>
              <a:gdLst>
                <a:gd name="T0" fmla="*/ 13 w 103"/>
                <a:gd name="T1" fmla="*/ 3 h 47"/>
                <a:gd name="T2" fmla="*/ 17 w 103"/>
                <a:gd name="T3" fmla="*/ 0 h 47"/>
                <a:gd name="T4" fmla="*/ 22 w 103"/>
                <a:gd name="T5" fmla="*/ 0 h 47"/>
                <a:gd name="T6" fmla="*/ 28 w 103"/>
                <a:gd name="T7" fmla="*/ 0 h 47"/>
                <a:gd name="T8" fmla="*/ 33 w 103"/>
                <a:gd name="T9" fmla="*/ 1 h 47"/>
                <a:gd name="T10" fmla="*/ 39 w 103"/>
                <a:gd name="T11" fmla="*/ 1 h 47"/>
                <a:gd name="T12" fmla="*/ 43 w 103"/>
                <a:gd name="T13" fmla="*/ 3 h 47"/>
                <a:gd name="T14" fmla="*/ 48 w 103"/>
                <a:gd name="T15" fmla="*/ 5 h 47"/>
                <a:gd name="T16" fmla="*/ 54 w 103"/>
                <a:gd name="T17" fmla="*/ 8 h 47"/>
                <a:gd name="T18" fmla="*/ 59 w 103"/>
                <a:gd name="T19" fmla="*/ 9 h 47"/>
                <a:gd name="T20" fmla="*/ 65 w 103"/>
                <a:gd name="T21" fmla="*/ 13 h 47"/>
                <a:gd name="T22" fmla="*/ 70 w 103"/>
                <a:gd name="T23" fmla="*/ 16 h 47"/>
                <a:gd name="T24" fmla="*/ 75 w 103"/>
                <a:gd name="T25" fmla="*/ 20 h 47"/>
                <a:gd name="T26" fmla="*/ 81 w 103"/>
                <a:gd name="T27" fmla="*/ 22 h 47"/>
                <a:gd name="T28" fmla="*/ 87 w 103"/>
                <a:gd name="T29" fmla="*/ 26 h 47"/>
                <a:gd name="T30" fmla="*/ 94 w 103"/>
                <a:gd name="T31" fmla="*/ 32 h 47"/>
                <a:gd name="T32" fmla="*/ 100 w 103"/>
                <a:gd name="T33" fmla="*/ 36 h 47"/>
                <a:gd name="T34" fmla="*/ 103 w 103"/>
                <a:gd name="T35" fmla="*/ 39 h 47"/>
                <a:gd name="T36" fmla="*/ 103 w 103"/>
                <a:gd name="T37" fmla="*/ 45 h 47"/>
                <a:gd name="T38" fmla="*/ 100 w 103"/>
                <a:gd name="T39" fmla="*/ 47 h 47"/>
                <a:gd name="T40" fmla="*/ 98 w 103"/>
                <a:gd name="T41" fmla="*/ 47 h 47"/>
                <a:gd name="T42" fmla="*/ 94 w 103"/>
                <a:gd name="T43" fmla="*/ 46 h 47"/>
                <a:gd name="T44" fmla="*/ 90 w 103"/>
                <a:gd name="T45" fmla="*/ 43 h 47"/>
                <a:gd name="T46" fmla="*/ 85 w 103"/>
                <a:gd name="T47" fmla="*/ 42 h 47"/>
                <a:gd name="T48" fmla="*/ 82 w 103"/>
                <a:gd name="T49" fmla="*/ 39 h 47"/>
                <a:gd name="T50" fmla="*/ 78 w 103"/>
                <a:gd name="T51" fmla="*/ 37 h 47"/>
                <a:gd name="T52" fmla="*/ 73 w 103"/>
                <a:gd name="T53" fmla="*/ 34 h 47"/>
                <a:gd name="T54" fmla="*/ 69 w 103"/>
                <a:gd name="T55" fmla="*/ 32 h 47"/>
                <a:gd name="T56" fmla="*/ 65 w 103"/>
                <a:gd name="T57" fmla="*/ 29 h 47"/>
                <a:gd name="T58" fmla="*/ 59 w 103"/>
                <a:gd name="T59" fmla="*/ 25 h 47"/>
                <a:gd name="T60" fmla="*/ 55 w 103"/>
                <a:gd name="T61" fmla="*/ 22 h 47"/>
                <a:gd name="T62" fmla="*/ 49 w 103"/>
                <a:gd name="T63" fmla="*/ 21 h 47"/>
                <a:gd name="T64" fmla="*/ 45 w 103"/>
                <a:gd name="T65" fmla="*/ 20 h 47"/>
                <a:gd name="T66" fmla="*/ 40 w 103"/>
                <a:gd name="T67" fmla="*/ 17 h 47"/>
                <a:gd name="T68" fmla="*/ 33 w 103"/>
                <a:gd name="T69" fmla="*/ 17 h 47"/>
                <a:gd name="T70" fmla="*/ 28 w 103"/>
                <a:gd name="T71" fmla="*/ 17 h 47"/>
                <a:gd name="T72" fmla="*/ 22 w 103"/>
                <a:gd name="T73" fmla="*/ 17 h 47"/>
                <a:gd name="T74" fmla="*/ 20 w 103"/>
                <a:gd name="T75" fmla="*/ 16 h 47"/>
                <a:gd name="T76" fmla="*/ 18 w 103"/>
                <a:gd name="T77" fmla="*/ 14 h 47"/>
                <a:gd name="T78" fmla="*/ 15 w 103"/>
                <a:gd name="T79" fmla="*/ 16 h 47"/>
                <a:gd name="T80" fmla="*/ 14 w 103"/>
                <a:gd name="T81" fmla="*/ 17 h 47"/>
                <a:gd name="T82" fmla="*/ 13 w 103"/>
                <a:gd name="T83" fmla="*/ 18 h 47"/>
                <a:gd name="T84" fmla="*/ 12 w 103"/>
                <a:gd name="T85" fmla="*/ 21 h 47"/>
                <a:gd name="T86" fmla="*/ 12 w 103"/>
                <a:gd name="T87" fmla="*/ 24 h 47"/>
                <a:gd name="T88" fmla="*/ 12 w 103"/>
                <a:gd name="T89" fmla="*/ 28 h 47"/>
                <a:gd name="T90" fmla="*/ 13 w 103"/>
                <a:gd name="T91" fmla="*/ 30 h 47"/>
                <a:gd name="T92" fmla="*/ 14 w 103"/>
                <a:gd name="T93" fmla="*/ 34 h 47"/>
                <a:gd name="T94" fmla="*/ 16 w 103"/>
                <a:gd name="T95" fmla="*/ 38 h 47"/>
                <a:gd name="T96" fmla="*/ 20 w 103"/>
                <a:gd name="T97" fmla="*/ 42 h 47"/>
                <a:gd name="T98" fmla="*/ 4 w 103"/>
                <a:gd name="T99" fmla="*/ 38 h 47"/>
                <a:gd name="T100" fmla="*/ 1 w 103"/>
                <a:gd name="T101" fmla="*/ 36 h 47"/>
                <a:gd name="T102" fmla="*/ 1 w 103"/>
                <a:gd name="T103" fmla="*/ 32 h 47"/>
                <a:gd name="T104" fmla="*/ 0 w 103"/>
                <a:gd name="T105" fmla="*/ 28 h 47"/>
                <a:gd name="T106" fmla="*/ 0 w 103"/>
                <a:gd name="T107" fmla="*/ 25 h 47"/>
                <a:gd name="T108" fmla="*/ 0 w 103"/>
                <a:gd name="T109" fmla="*/ 21 h 47"/>
                <a:gd name="T110" fmla="*/ 0 w 103"/>
                <a:gd name="T111" fmla="*/ 17 h 47"/>
                <a:gd name="T112" fmla="*/ 1 w 103"/>
                <a:gd name="T113" fmla="*/ 13 h 47"/>
                <a:gd name="T114" fmla="*/ 3 w 103"/>
                <a:gd name="T115" fmla="*/ 10 h 47"/>
                <a:gd name="T116" fmla="*/ 5 w 103"/>
                <a:gd name="T117" fmla="*/ 7 h 47"/>
                <a:gd name="T118" fmla="*/ 7 w 103"/>
                <a:gd name="T119" fmla="*/ 4 h 47"/>
                <a:gd name="T120" fmla="*/ 9 w 103"/>
                <a:gd name="T121" fmla="*/ 3 h 47"/>
                <a:gd name="T122" fmla="*/ 13 w 103"/>
                <a:gd name="T123" fmla="*/ 3 h 47"/>
                <a:gd name="T124" fmla="*/ 13 w 103"/>
                <a:gd name="T125" fmla="*/ 3 h 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"/>
                <a:gd name="T190" fmla="*/ 0 h 47"/>
                <a:gd name="T191" fmla="*/ 103 w 103"/>
                <a:gd name="T192" fmla="*/ 47 h 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" h="47">
                  <a:moveTo>
                    <a:pt x="13" y="3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8" y="5"/>
                  </a:lnTo>
                  <a:lnTo>
                    <a:pt x="54" y="8"/>
                  </a:lnTo>
                  <a:lnTo>
                    <a:pt x="59" y="9"/>
                  </a:lnTo>
                  <a:lnTo>
                    <a:pt x="65" y="13"/>
                  </a:lnTo>
                  <a:lnTo>
                    <a:pt x="70" y="16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87" y="26"/>
                  </a:lnTo>
                  <a:lnTo>
                    <a:pt x="94" y="32"/>
                  </a:lnTo>
                  <a:lnTo>
                    <a:pt x="100" y="36"/>
                  </a:lnTo>
                  <a:lnTo>
                    <a:pt x="103" y="39"/>
                  </a:lnTo>
                  <a:lnTo>
                    <a:pt x="103" y="45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94" y="46"/>
                  </a:lnTo>
                  <a:lnTo>
                    <a:pt x="90" y="43"/>
                  </a:lnTo>
                  <a:lnTo>
                    <a:pt x="85" y="42"/>
                  </a:lnTo>
                  <a:lnTo>
                    <a:pt x="82" y="39"/>
                  </a:lnTo>
                  <a:lnTo>
                    <a:pt x="78" y="37"/>
                  </a:lnTo>
                  <a:lnTo>
                    <a:pt x="73" y="34"/>
                  </a:lnTo>
                  <a:lnTo>
                    <a:pt x="69" y="32"/>
                  </a:lnTo>
                  <a:lnTo>
                    <a:pt x="65" y="29"/>
                  </a:lnTo>
                  <a:lnTo>
                    <a:pt x="59" y="25"/>
                  </a:lnTo>
                  <a:lnTo>
                    <a:pt x="55" y="22"/>
                  </a:lnTo>
                  <a:lnTo>
                    <a:pt x="49" y="21"/>
                  </a:lnTo>
                  <a:lnTo>
                    <a:pt x="45" y="20"/>
                  </a:lnTo>
                  <a:lnTo>
                    <a:pt x="40" y="17"/>
                  </a:lnTo>
                  <a:lnTo>
                    <a:pt x="33" y="17"/>
                  </a:lnTo>
                  <a:lnTo>
                    <a:pt x="28" y="17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4" y="38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6" name="Freeform 14">
              <a:extLst>
                <a:ext uri="{FF2B5EF4-FFF2-40B4-BE49-F238E27FC236}">
                  <a16:creationId xmlns:a16="http://schemas.microsoft.com/office/drawing/2014/main" id="{A9F04C0A-C622-45E7-9C5D-A166C35C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2383"/>
              <a:ext cx="83" cy="55"/>
            </a:xfrm>
            <a:custGeom>
              <a:avLst/>
              <a:gdLst>
                <a:gd name="T0" fmla="*/ 15 w 83"/>
                <a:gd name="T1" fmla="*/ 3 h 55"/>
                <a:gd name="T2" fmla="*/ 22 w 83"/>
                <a:gd name="T3" fmla="*/ 1 h 55"/>
                <a:gd name="T4" fmla="*/ 28 w 83"/>
                <a:gd name="T5" fmla="*/ 0 h 55"/>
                <a:gd name="T6" fmla="*/ 33 w 83"/>
                <a:gd name="T7" fmla="*/ 1 h 55"/>
                <a:gd name="T8" fmla="*/ 37 w 83"/>
                <a:gd name="T9" fmla="*/ 2 h 55"/>
                <a:gd name="T10" fmla="*/ 42 w 83"/>
                <a:gd name="T11" fmla="*/ 3 h 55"/>
                <a:gd name="T12" fmla="*/ 48 w 83"/>
                <a:gd name="T13" fmla="*/ 6 h 55"/>
                <a:gd name="T14" fmla="*/ 53 w 83"/>
                <a:gd name="T15" fmla="*/ 10 h 55"/>
                <a:gd name="T16" fmla="*/ 59 w 83"/>
                <a:gd name="T17" fmla="*/ 13 h 55"/>
                <a:gd name="T18" fmla="*/ 65 w 83"/>
                <a:gd name="T19" fmla="*/ 17 h 55"/>
                <a:gd name="T20" fmla="*/ 70 w 83"/>
                <a:gd name="T21" fmla="*/ 21 h 55"/>
                <a:gd name="T22" fmla="*/ 76 w 83"/>
                <a:gd name="T23" fmla="*/ 26 h 55"/>
                <a:gd name="T24" fmla="*/ 81 w 83"/>
                <a:gd name="T25" fmla="*/ 33 h 55"/>
                <a:gd name="T26" fmla="*/ 83 w 83"/>
                <a:gd name="T27" fmla="*/ 39 h 55"/>
                <a:gd name="T28" fmla="*/ 81 w 83"/>
                <a:gd name="T29" fmla="*/ 42 h 55"/>
                <a:gd name="T30" fmla="*/ 77 w 83"/>
                <a:gd name="T31" fmla="*/ 42 h 55"/>
                <a:gd name="T32" fmla="*/ 73 w 83"/>
                <a:gd name="T33" fmla="*/ 40 h 55"/>
                <a:gd name="T34" fmla="*/ 65 w 83"/>
                <a:gd name="T35" fmla="*/ 36 h 55"/>
                <a:gd name="T36" fmla="*/ 56 w 83"/>
                <a:gd name="T37" fmla="*/ 29 h 55"/>
                <a:gd name="T38" fmla="*/ 49 w 83"/>
                <a:gd name="T39" fmla="*/ 23 h 55"/>
                <a:gd name="T40" fmla="*/ 44 w 83"/>
                <a:gd name="T41" fmla="*/ 19 h 55"/>
                <a:gd name="T42" fmla="*/ 39 w 83"/>
                <a:gd name="T43" fmla="*/ 17 h 55"/>
                <a:gd name="T44" fmla="*/ 34 w 83"/>
                <a:gd name="T45" fmla="*/ 14 h 55"/>
                <a:gd name="T46" fmla="*/ 28 w 83"/>
                <a:gd name="T47" fmla="*/ 14 h 55"/>
                <a:gd name="T48" fmla="*/ 24 w 83"/>
                <a:gd name="T49" fmla="*/ 13 h 55"/>
                <a:gd name="T50" fmla="*/ 20 w 83"/>
                <a:gd name="T51" fmla="*/ 14 h 55"/>
                <a:gd name="T52" fmla="*/ 14 w 83"/>
                <a:gd name="T53" fmla="*/ 21 h 55"/>
                <a:gd name="T54" fmla="*/ 13 w 83"/>
                <a:gd name="T55" fmla="*/ 30 h 55"/>
                <a:gd name="T56" fmla="*/ 15 w 83"/>
                <a:gd name="T57" fmla="*/ 38 h 55"/>
                <a:gd name="T58" fmla="*/ 21 w 83"/>
                <a:gd name="T59" fmla="*/ 46 h 55"/>
                <a:gd name="T60" fmla="*/ 24 w 83"/>
                <a:gd name="T61" fmla="*/ 51 h 55"/>
                <a:gd name="T62" fmla="*/ 24 w 83"/>
                <a:gd name="T63" fmla="*/ 54 h 55"/>
                <a:gd name="T64" fmla="*/ 16 w 83"/>
                <a:gd name="T65" fmla="*/ 54 h 55"/>
                <a:gd name="T66" fmla="*/ 10 w 83"/>
                <a:gd name="T67" fmla="*/ 48 h 55"/>
                <a:gd name="T68" fmla="*/ 4 w 83"/>
                <a:gd name="T69" fmla="*/ 42 h 55"/>
                <a:gd name="T70" fmla="*/ 2 w 83"/>
                <a:gd name="T71" fmla="*/ 34 h 55"/>
                <a:gd name="T72" fmla="*/ 0 w 83"/>
                <a:gd name="T73" fmla="*/ 26 h 55"/>
                <a:gd name="T74" fmla="*/ 1 w 83"/>
                <a:gd name="T75" fmla="*/ 18 h 55"/>
                <a:gd name="T76" fmla="*/ 4 w 83"/>
                <a:gd name="T77" fmla="*/ 11 h 55"/>
                <a:gd name="T78" fmla="*/ 9 w 83"/>
                <a:gd name="T79" fmla="*/ 6 h 55"/>
                <a:gd name="T80" fmla="*/ 12 w 83"/>
                <a:gd name="T81" fmla="*/ 5 h 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3"/>
                <a:gd name="T124" fmla="*/ 0 h 55"/>
                <a:gd name="T125" fmla="*/ 83 w 83"/>
                <a:gd name="T126" fmla="*/ 55 h 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3" h="55">
                  <a:moveTo>
                    <a:pt x="12" y="5"/>
                  </a:moveTo>
                  <a:lnTo>
                    <a:pt x="15" y="3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8" y="6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6" y="11"/>
                  </a:lnTo>
                  <a:lnTo>
                    <a:pt x="59" y="13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68" y="19"/>
                  </a:lnTo>
                  <a:lnTo>
                    <a:pt x="70" y="21"/>
                  </a:lnTo>
                  <a:lnTo>
                    <a:pt x="74" y="25"/>
                  </a:lnTo>
                  <a:lnTo>
                    <a:pt x="76" y="26"/>
                  </a:lnTo>
                  <a:lnTo>
                    <a:pt x="78" y="30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3" y="39"/>
                  </a:lnTo>
                  <a:lnTo>
                    <a:pt x="82" y="40"/>
                  </a:lnTo>
                  <a:lnTo>
                    <a:pt x="81" y="42"/>
                  </a:lnTo>
                  <a:lnTo>
                    <a:pt x="79" y="43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3" y="40"/>
                  </a:lnTo>
                  <a:lnTo>
                    <a:pt x="69" y="40"/>
                  </a:lnTo>
                  <a:lnTo>
                    <a:pt x="65" y="36"/>
                  </a:lnTo>
                  <a:lnTo>
                    <a:pt x="61" y="34"/>
                  </a:lnTo>
                  <a:lnTo>
                    <a:pt x="56" y="29"/>
                  </a:lnTo>
                  <a:lnTo>
                    <a:pt x="52" y="26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4" y="19"/>
                  </a:lnTo>
                  <a:lnTo>
                    <a:pt x="42" y="18"/>
                  </a:lnTo>
                  <a:lnTo>
                    <a:pt x="39" y="17"/>
                  </a:lnTo>
                  <a:lnTo>
                    <a:pt x="36" y="15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4"/>
                  </a:lnTo>
                  <a:lnTo>
                    <a:pt x="15" y="38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16" y="54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9"/>
                  </a:lnTo>
                  <a:lnTo>
                    <a:pt x="9" y="6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Freeform 15">
              <a:extLst>
                <a:ext uri="{FF2B5EF4-FFF2-40B4-BE49-F238E27FC236}">
                  <a16:creationId xmlns:a16="http://schemas.microsoft.com/office/drawing/2014/main" id="{8D9ED90B-1AE6-40DF-B6C9-47E3DF90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475"/>
              <a:ext cx="65" cy="38"/>
            </a:xfrm>
            <a:custGeom>
              <a:avLst/>
              <a:gdLst>
                <a:gd name="T0" fmla="*/ 59 w 65"/>
                <a:gd name="T1" fmla="*/ 0 h 38"/>
                <a:gd name="T2" fmla="*/ 61 w 65"/>
                <a:gd name="T3" fmla="*/ 2 h 38"/>
                <a:gd name="T4" fmla="*/ 64 w 65"/>
                <a:gd name="T5" fmla="*/ 5 h 38"/>
                <a:gd name="T6" fmla="*/ 65 w 65"/>
                <a:gd name="T7" fmla="*/ 8 h 38"/>
                <a:gd name="T8" fmla="*/ 65 w 65"/>
                <a:gd name="T9" fmla="*/ 12 h 38"/>
                <a:gd name="T10" fmla="*/ 64 w 65"/>
                <a:gd name="T11" fmla="*/ 16 h 38"/>
                <a:gd name="T12" fmla="*/ 62 w 65"/>
                <a:gd name="T13" fmla="*/ 20 h 38"/>
                <a:gd name="T14" fmla="*/ 61 w 65"/>
                <a:gd name="T15" fmla="*/ 22 h 38"/>
                <a:gd name="T16" fmla="*/ 59 w 65"/>
                <a:gd name="T17" fmla="*/ 28 h 38"/>
                <a:gd name="T18" fmla="*/ 56 w 65"/>
                <a:gd name="T19" fmla="*/ 30 h 38"/>
                <a:gd name="T20" fmla="*/ 54 w 65"/>
                <a:gd name="T21" fmla="*/ 33 h 38"/>
                <a:gd name="T22" fmla="*/ 51 w 65"/>
                <a:gd name="T23" fmla="*/ 35 h 38"/>
                <a:gd name="T24" fmla="*/ 48 w 65"/>
                <a:gd name="T25" fmla="*/ 37 h 38"/>
                <a:gd name="T26" fmla="*/ 45 w 65"/>
                <a:gd name="T27" fmla="*/ 38 h 38"/>
                <a:gd name="T28" fmla="*/ 42 w 65"/>
                <a:gd name="T29" fmla="*/ 38 h 38"/>
                <a:gd name="T30" fmla="*/ 40 w 65"/>
                <a:gd name="T31" fmla="*/ 37 h 38"/>
                <a:gd name="T32" fmla="*/ 36 w 65"/>
                <a:gd name="T33" fmla="*/ 35 h 38"/>
                <a:gd name="T34" fmla="*/ 33 w 65"/>
                <a:gd name="T35" fmla="*/ 35 h 38"/>
                <a:gd name="T36" fmla="*/ 30 w 65"/>
                <a:gd name="T37" fmla="*/ 35 h 38"/>
                <a:gd name="T38" fmla="*/ 27 w 65"/>
                <a:gd name="T39" fmla="*/ 35 h 38"/>
                <a:gd name="T40" fmla="*/ 23 w 65"/>
                <a:gd name="T41" fmla="*/ 34 h 38"/>
                <a:gd name="T42" fmla="*/ 19 w 65"/>
                <a:gd name="T43" fmla="*/ 33 h 38"/>
                <a:gd name="T44" fmla="*/ 16 w 65"/>
                <a:gd name="T45" fmla="*/ 33 h 38"/>
                <a:gd name="T46" fmla="*/ 12 w 65"/>
                <a:gd name="T47" fmla="*/ 30 h 38"/>
                <a:gd name="T48" fmla="*/ 9 w 65"/>
                <a:gd name="T49" fmla="*/ 29 h 38"/>
                <a:gd name="T50" fmla="*/ 6 w 65"/>
                <a:gd name="T51" fmla="*/ 26 h 38"/>
                <a:gd name="T52" fmla="*/ 4 w 65"/>
                <a:gd name="T53" fmla="*/ 24 h 38"/>
                <a:gd name="T54" fmla="*/ 2 w 65"/>
                <a:gd name="T55" fmla="*/ 21 h 38"/>
                <a:gd name="T56" fmla="*/ 1 w 65"/>
                <a:gd name="T57" fmla="*/ 18 h 38"/>
                <a:gd name="T58" fmla="*/ 0 w 65"/>
                <a:gd name="T59" fmla="*/ 14 h 38"/>
                <a:gd name="T60" fmla="*/ 0 w 65"/>
                <a:gd name="T61" fmla="*/ 12 h 38"/>
                <a:gd name="T62" fmla="*/ 1 w 65"/>
                <a:gd name="T63" fmla="*/ 8 h 38"/>
                <a:gd name="T64" fmla="*/ 3 w 65"/>
                <a:gd name="T65" fmla="*/ 4 h 38"/>
                <a:gd name="T66" fmla="*/ 5 w 65"/>
                <a:gd name="T67" fmla="*/ 6 h 38"/>
                <a:gd name="T68" fmla="*/ 9 w 65"/>
                <a:gd name="T69" fmla="*/ 10 h 38"/>
                <a:gd name="T70" fmla="*/ 13 w 65"/>
                <a:gd name="T71" fmla="*/ 13 h 38"/>
                <a:gd name="T72" fmla="*/ 17 w 65"/>
                <a:gd name="T73" fmla="*/ 17 h 38"/>
                <a:gd name="T74" fmla="*/ 20 w 65"/>
                <a:gd name="T75" fmla="*/ 18 h 38"/>
                <a:gd name="T76" fmla="*/ 26 w 65"/>
                <a:gd name="T77" fmla="*/ 21 h 38"/>
                <a:gd name="T78" fmla="*/ 29 w 65"/>
                <a:gd name="T79" fmla="*/ 22 h 38"/>
                <a:gd name="T80" fmla="*/ 34 w 65"/>
                <a:gd name="T81" fmla="*/ 24 h 38"/>
                <a:gd name="T82" fmla="*/ 38 w 65"/>
                <a:gd name="T83" fmla="*/ 22 h 38"/>
                <a:gd name="T84" fmla="*/ 42 w 65"/>
                <a:gd name="T85" fmla="*/ 22 h 38"/>
                <a:gd name="T86" fmla="*/ 45 w 65"/>
                <a:gd name="T87" fmla="*/ 21 h 38"/>
                <a:gd name="T88" fmla="*/ 49 w 65"/>
                <a:gd name="T89" fmla="*/ 20 h 38"/>
                <a:gd name="T90" fmla="*/ 52 w 65"/>
                <a:gd name="T91" fmla="*/ 16 h 38"/>
                <a:gd name="T92" fmla="*/ 55 w 65"/>
                <a:gd name="T93" fmla="*/ 12 h 38"/>
                <a:gd name="T94" fmla="*/ 57 w 65"/>
                <a:gd name="T95" fmla="*/ 6 h 38"/>
                <a:gd name="T96" fmla="*/ 59 w 65"/>
                <a:gd name="T97" fmla="*/ 0 h 38"/>
                <a:gd name="T98" fmla="*/ 59 w 65"/>
                <a:gd name="T99" fmla="*/ 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38"/>
                <a:gd name="T152" fmla="*/ 65 w 65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38">
                  <a:moveTo>
                    <a:pt x="59" y="0"/>
                  </a:moveTo>
                  <a:lnTo>
                    <a:pt x="61" y="2"/>
                  </a:lnTo>
                  <a:lnTo>
                    <a:pt x="64" y="5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4" y="16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59" y="28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1" y="35"/>
                  </a:lnTo>
                  <a:lnTo>
                    <a:pt x="48" y="37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3" y="34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2" y="30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3" y="13"/>
                  </a:lnTo>
                  <a:lnTo>
                    <a:pt x="17" y="17"/>
                  </a:lnTo>
                  <a:lnTo>
                    <a:pt x="20" y="18"/>
                  </a:lnTo>
                  <a:lnTo>
                    <a:pt x="26" y="21"/>
                  </a:lnTo>
                  <a:lnTo>
                    <a:pt x="29" y="22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5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5" y="12"/>
                  </a:lnTo>
                  <a:lnTo>
                    <a:pt x="57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8" name="Freeform 16">
              <a:extLst>
                <a:ext uri="{FF2B5EF4-FFF2-40B4-BE49-F238E27FC236}">
                  <a16:creationId xmlns:a16="http://schemas.microsoft.com/office/drawing/2014/main" id="{04EF2080-D5C5-4807-A3FD-6625C1DFD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1898"/>
              <a:ext cx="24" cy="332"/>
            </a:xfrm>
            <a:custGeom>
              <a:avLst/>
              <a:gdLst>
                <a:gd name="T0" fmla="*/ 19 w 24"/>
                <a:gd name="T1" fmla="*/ 0 h 332"/>
                <a:gd name="T2" fmla="*/ 20 w 24"/>
                <a:gd name="T3" fmla="*/ 2 h 332"/>
                <a:gd name="T4" fmla="*/ 23 w 24"/>
                <a:gd name="T5" fmla="*/ 4 h 332"/>
                <a:gd name="T6" fmla="*/ 23 w 24"/>
                <a:gd name="T7" fmla="*/ 8 h 332"/>
                <a:gd name="T8" fmla="*/ 24 w 24"/>
                <a:gd name="T9" fmla="*/ 14 h 332"/>
                <a:gd name="T10" fmla="*/ 23 w 24"/>
                <a:gd name="T11" fmla="*/ 20 h 332"/>
                <a:gd name="T12" fmla="*/ 23 w 24"/>
                <a:gd name="T13" fmla="*/ 26 h 332"/>
                <a:gd name="T14" fmla="*/ 23 w 24"/>
                <a:gd name="T15" fmla="*/ 33 h 332"/>
                <a:gd name="T16" fmla="*/ 23 w 24"/>
                <a:gd name="T17" fmla="*/ 41 h 332"/>
                <a:gd name="T18" fmla="*/ 20 w 24"/>
                <a:gd name="T19" fmla="*/ 49 h 332"/>
                <a:gd name="T20" fmla="*/ 20 w 24"/>
                <a:gd name="T21" fmla="*/ 57 h 332"/>
                <a:gd name="T22" fmla="*/ 19 w 24"/>
                <a:gd name="T23" fmla="*/ 65 h 332"/>
                <a:gd name="T24" fmla="*/ 18 w 24"/>
                <a:gd name="T25" fmla="*/ 73 h 332"/>
                <a:gd name="T26" fmla="*/ 16 w 24"/>
                <a:gd name="T27" fmla="*/ 81 h 332"/>
                <a:gd name="T28" fmla="*/ 16 w 24"/>
                <a:gd name="T29" fmla="*/ 89 h 332"/>
                <a:gd name="T30" fmla="*/ 15 w 24"/>
                <a:gd name="T31" fmla="*/ 95 h 332"/>
                <a:gd name="T32" fmla="*/ 15 w 24"/>
                <a:gd name="T33" fmla="*/ 103 h 332"/>
                <a:gd name="T34" fmla="*/ 15 w 24"/>
                <a:gd name="T35" fmla="*/ 117 h 332"/>
                <a:gd name="T36" fmla="*/ 14 w 24"/>
                <a:gd name="T37" fmla="*/ 131 h 332"/>
                <a:gd name="T38" fmla="*/ 14 w 24"/>
                <a:gd name="T39" fmla="*/ 146 h 332"/>
                <a:gd name="T40" fmla="*/ 14 w 24"/>
                <a:gd name="T41" fmla="*/ 160 h 332"/>
                <a:gd name="T42" fmla="*/ 14 w 24"/>
                <a:gd name="T43" fmla="*/ 173 h 332"/>
                <a:gd name="T44" fmla="*/ 14 w 24"/>
                <a:gd name="T45" fmla="*/ 188 h 332"/>
                <a:gd name="T46" fmla="*/ 14 w 24"/>
                <a:gd name="T47" fmla="*/ 202 h 332"/>
                <a:gd name="T48" fmla="*/ 14 w 24"/>
                <a:gd name="T49" fmla="*/ 217 h 332"/>
                <a:gd name="T50" fmla="*/ 14 w 24"/>
                <a:gd name="T51" fmla="*/ 231 h 332"/>
                <a:gd name="T52" fmla="*/ 13 w 24"/>
                <a:gd name="T53" fmla="*/ 246 h 332"/>
                <a:gd name="T54" fmla="*/ 13 w 24"/>
                <a:gd name="T55" fmla="*/ 259 h 332"/>
                <a:gd name="T56" fmla="*/ 13 w 24"/>
                <a:gd name="T57" fmla="*/ 274 h 332"/>
                <a:gd name="T58" fmla="*/ 12 w 24"/>
                <a:gd name="T59" fmla="*/ 288 h 332"/>
                <a:gd name="T60" fmla="*/ 11 w 24"/>
                <a:gd name="T61" fmla="*/ 303 h 332"/>
                <a:gd name="T62" fmla="*/ 10 w 24"/>
                <a:gd name="T63" fmla="*/ 317 h 332"/>
                <a:gd name="T64" fmla="*/ 9 w 24"/>
                <a:gd name="T65" fmla="*/ 332 h 332"/>
                <a:gd name="T66" fmla="*/ 6 w 24"/>
                <a:gd name="T67" fmla="*/ 329 h 332"/>
                <a:gd name="T68" fmla="*/ 4 w 24"/>
                <a:gd name="T69" fmla="*/ 329 h 332"/>
                <a:gd name="T70" fmla="*/ 2 w 24"/>
                <a:gd name="T71" fmla="*/ 329 h 332"/>
                <a:gd name="T72" fmla="*/ 0 w 24"/>
                <a:gd name="T73" fmla="*/ 328 h 332"/>
                <a:gd name="T74" fmla="*/ 1 w 24"/>
                <a:gd name="T75" fmla="*/ 308 h 332"/>
                <a:gd name="T76" fmla="*/ 2 w 24"/>
                <a:gd name="T77" fmla="*/ 288 h 332"/>
                <a:gd name="T78" fmla="*/ 2 w 24"/>
                <a:gd name="T79" fmla="*/ 267 h 332"/>
                <a:gd name="T80" fmla="*/ 3 w 24"/>
                <a:gd name="T81" fmla="*/ 247 h 332"/>
                <a:gd name="T82" fmla="*/ 3 w 24"/>
                <a:gd name="T83" fmla="*/ 227 h 332"/>
                <a:gd name="T84" fmla="*/ 3 w 24"/>
                <a:gd name="T85" fmla="*/ 206 h 332"/>
                <a:gd name="T86" fmla="*/ 3 w 24"/>
                <a:gd name="T87" fmla="*/ 186 h 332"/>
                <a:gd name="T88" fmla="*/ 3 w 24"/>
                <a:gd name="T89" fmla="*/ 167 h 332"/>
                <a:gd name="T90" fmla="*/ 3 w 24"/>
                <a:gd name="T91" fmla="*/ 146 h 332"/>
                <a:gd name="T92" fmla="*/ 3 w 24"/>
                <a:gd name="T93" fmla="*/ 126 h 332"/>
                <a:gd name="T94" fmla="*/ 4 w 24"/>
                <a:gd name="T95" fmla="*/ 106 h 332"/>
                <a:gd name="T96" fmla="*/ 5 w 24"/>
                <a:gd name="T97" fmla="*/ 85 h 332"/>
                <a:gd name="T98" fmla="*/ 6 w 24"/>
                <a:gd name="T99" fmla="*/ 65 h 332"/>
                <a:gd name="T100" fmla="*/ 9 w 24"/>
                <a:gd name="T101" fmla="*/ 45 h 332"/>
                <a:gd name="T102" fmla="*/ 11 w 24"/>
                <a:gd name="T103" fmla="*/ 26 h 332"/>
                <a:gd name="T104" fmla="*/ 15 w 24"/>
                <a:gd name="T105" fmla="*/ 7 h 332"/>
                <a:gd name="T106" fmla="*/ 19 w 24"/>
                <a:gd name="T107" fmla="*/ 0 h 332"/>
                <a:gd name="T108" fmla="*/ 19 w 24"/>
                <a:gd name="T109" fmla="*/ 0 h 3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"/>
                <a:gd name="T166" fmla="*/ 0 h 332"/>
                <a:gd name="T167" fmla="*/ 24 w 24"/>
                <a:gd name="T168" fmla="*/ 332 h 3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" h="332">
                  <a:moveTo>
                    <a:pt x="19" y="0"/>
                  </a:moveTo>
                  <a:lnTo>
                    <a:pt x="20" y="2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3" y="20"/>
                  </a:lnTo>
                  <a:lnTo>
                    <a:pt x="23" y="26"/>
                  </a:lnTo>
                  <a:lnTo>
                    <a:pt x="23" y="33"/>
                  </a:lnTo>
                  <a:lnTo>
                    <a:pt x="23" y="41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19" y="65"/>
                  </a:lnTo>
                  <a:lnTo>
                    <a:pt x="18" y="73"/>
                  </a:lnTo>
                  <a:lnTo>
                    <a:pt x="16" y="81"/>
                  </a:lnTo>
                  <a:lnTo>
                    <a:pt x="16" y="89"/>
                  </a:lnTo>
                  <a:lnTo>
                    <a:pt x="15" y="95"/>
                  </a:lnTo>
                  <a:lnTo>
                    <a:pt x="15" y="103"/>
                  </a:lnTo>
                  <a:lnTo>
                    <a:pt x="15" y="117"/>
                  </a:lnTo>
                  <a:lnTo>
                    <a:pt x="14" y="131"/>
                  </a:lnTo>
                  <a:lnTo>
                    <a:pt x="14" y="146"/>
                  </a:lnTo>
                  <a:lnTo>
                    <a:pt x="14" y="160"/>
                  </a:lnTo>
                  <a:lnTo>
                    <a:pt x="14" y="173"/>
                  </a:lnTo>
                  <a:lnTo>
                    <a:pt x="14" y="188"/>
                  </a:lnTo>
                  <a:lnTo>
                    <a:pt x="14" y="202"/>
                  </a:lnTo>
                  <a:lnTo>
                    <a:pt x="14" y="217"/>
                  </a:lnTo>
                  <a:lnTo>
                    <a:pt x="14" y="231"/>
                  </a:lnTo>
                  <a:lnTo>
                    <a:pt x="13" y="246"/>
                  </a:lnTo>
                  <a:lnTo>
                    <a:pt x="13" y="259"/>
                  </a:lnTo>
                  <a:lnTo>
                    <a:pt x="13" y="274"/>
                  </a:lnTo>
                  <a:lnTo>
                    <a:pt x="12" y="288"/>
                  </a:lnTo>
                  <a:lnTo>
                    <a:pt x="11" y="303"/>
                  </a:lnTo>
                  <a:lnTo>
                    <a:pt x="10" y="317"/>
                  </a:lnTo>
                  <a:lnTo>
                    <a:pt x="9" y="332"/>
                  </a:lnTo>
                  <a:lnTo>
                    <a:pt x="6" y="329"/>
                  </a:lnTo>
                  <a:lnTo>
                    <a:pt x="4" y="329"/>
                  </a:lnTo>
                  <a:lnTo>
                    <a:pt x="2" y="329"/>
                  </a:lnTo>
                  <a:lnTo>
                    <a:pt x="0" y="328"/>
                  </a:lnTo>
                  <a:lnTo>
                    <a:pt x="1" y="308"/>
                  </a:lnTo>
                  <a:lnTo>
                    <a:pt x="2" y="288"/>
                  </a:lnTo>
                  <a:lnTo>
                    <a:pt x="2" y="267"/>
                  </a:lnTo>
                  <a:lnTo>
                    <a:pt x="3" y="247"/>
                  </a:lnTo>
                  <a:lnTo>
                    <a:pt x="3" y="227"/>
                  </a:lnTo>
                  <a:lnTo>
                    <a:pt x="3" y="206"/>
                  </a:lnTo>
                  <a:lnTo>
                    <a:pt x="3" y="186"/>
                  </a:lnTo>
                  <a:lnTo>
                    <a:pt x="3" y="167"/>
                  </a:lnTo>
                  <a:lnTo>
                    <a:pt x="3" y="146"/>
                  </a:lnTo>
                  <a:lnTo>
                    <a:pt x="3" y="126"/>
                  </a:lnTo>
                  <a:lnTo>
                    <a:pt x="4" y="106"/>
                  </a:lnTo>
                  <a:lnTo>
                    <a:pt x="5" y="85"/>
                  </a:lnTo>
                  <a:lnTo>
                    <a:pt x="6" y="65"/>
                  </a:lnTo>
                  <a:lnTo>
                    <a:pt x="9" y="45"/>
                  </a:lnTo>
                  <a:lnTo>
                    <a:pt x="11" y="26"/>
                  </a:lnTo>
                  <a:lnTo>
                    <a:pt x="15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9" name="Freeform 17">
              <a:extLst>
                <a:ext uri="{FF2B5EF4-FFF2-40B4-BE49-F238E27FC236}">
                  <a16:creationId xmlns:a16="http://schemas.microsoft.com/office/drawing/2014/main" id="{56EDC78F-36E9-4213-B698-DA48FF3C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2222"/>
              <a:ext cx="122" cy="183"/>
            </a:xfrm>
            <a:custGeom>
              <a:avLst/>
              <a:gdLst>
                <a:gd name="T0" fmla="*/ 122 w 122"/>
                <a:gd name="T1" fmla="*/ 0 h 183"/>
                <a:gd name="T2" fmla="*/ 122 w 122"/>
                <a:gd name="T3" fmla="*/ 10 h 183"/>
                <a:gd name="T4" fmla="*/ 122 w 122"/>
                <a:gd name="T5" fmla="*/ 25 h 183"/>
                <a:gd name="T6" fmla="*/ 120 w 122"/>
                <a:gd name="T7" fmla="*/ 41 h 183"/>
                <a:gd name="T8" fmla="*/ 119 w 122"/>
                <a:gd name="T9" fmla="*/ 58 h 183"/>
                <a:gd name="T10" fmla="*/ 118 w 122"/>
                <a:gd name="T11" fmla="*/ 73 h 183"/>
                <a:gd name="T12" fmla="*/ 118 w 122"/>
                <a:gd name="T13" fmla="*/ 88 h 183"/>
                <a:gd name="T14" fmla="*/ 117 w 122"/>
                <a:gd name="T15" fmla="*/ 102 h 183"/>
                <a:gd name="T16" fmla="*/ 118 w 122"/>
                <a:gd name="T17" fmla="*/ 114 h 183"/>
                <a:gd name="T18" fmla="*/ 118 w 122"/>
                <a:gd name="T19" fmla="*/ 128 h 183"/>
                <a:gd name="T20" fmla="*/ 117 w 122"/>
                <a:gd name="T21" fmla="*/ 141 h 183"/>
                <a:gd name="T22" fmla="*/ 115 w 122"/>
                <a:gd name="T23" fmla="*/ 153 h 183"/>
                <a:gd name="T24" fmla="*/ 111 w 122"/>
                <a:gd name="T25" fmla="*/ 164 h 183"/>
                <a:gd name="T26" fmla="*/ 105 w 122"/>
                <a:gd name="T27" fmla="*/ 174 h 183"/>
                <a:gd name="T28" fmla="*/ 98 w 122"/>
                <a:gd name="T29" fmla="*/ 180 h 183"/>
                <a:gd name="T30" fmla="*/ 87 w 122"/>
                <a:gd name="T31" fmla="*/ 183 h 183"/>
                <a:gd name="T32" fmla="*/ 75 w 122"/>
                <a:gd name="T33" fmla="*/ 182 h 183"/>
                <a:gd name="T34" fmla="*/ 67 w 122"/>
                <a:gd name="T35" fmla="*/ 180 h 183"/>
                <a:gd name="T36" fmla="*/ 62 w 122"/>
                <a:gd name="T37" fmla="*/ 180 h 183"/>
                <a:gd name="T38" fmla="*/ 55 w 122"/>
                <a:gd name="T39" fmla="*/ 178 h 183"/>
                <a:gd name="T40" fmla="*/ 48 w 122"/>
                <a:gd name="T41" fmla="*/ 176 h 183"/>
                <a:gd name="T42" fmla="*/ 41 w 122"/>
                <a:gd name="T43" fmla="*/ 175 h 183"/>
                <a:gd name="T44" fmla="*/ 34 w 122"/>
                <a:gd name="T45" fmla="*/ 172 h 183"/>
                <a:gd name="T46" fmla="*/ 27 w 122"/>
                <a:gd name="T47" fmla="*/ 171 h 183"/>
                <a:gd name="T48" fmla="*/ 21 w 122"/>
                <a:gd name="T49" fmla="*/ 168 h 183"/>
                <a:gd name="T50" fmla="*/ 13 w 122"/>
                <a:gd name="T51" fmla="*/ 167 h 183"/>
                <a:gd name="T52" fmla="*/ 7 w 122"/>
                <a:gd name="T53" fmla="*/ 164 h 183"/>
                <a:gd name="T54" fmla="*/ 0 w 122"/>
                <a:gd name="T55" fmla="*/ 161 h 183"/>
                <a:gd name="T56" fmla="*/ 4 w 122"/>
                <a:gd name="T57" fmla="*/ 150 h 183"/>
                <a:gd name="T58" fmla="*/ 10 w 122"/>
                <a:gd name="T59" fmla="*/ 153 h 183"/>
                <a:gd name="T60" fmla="*/ 16 w 122"/>
                <a:gd name="T61" fmla="*/ 154 h 183"/>
                <a:gd name="T62" fmla="*/ 23 w 122"/>
                <a:gd name="T63" fmla="*/ 157 h 183"/>
                <a:gd name="T64" fmla="*/ 29 w 122"/>
                <a:gd name="T65" fmla="*/ 158 h 183"/>
                <a:gd name="T66" fmla="*/ 37 w 122"/>
                <a:gd name="T67" fmla="*/ 161 h 183"/>
                <a:gd name="T68" fmla="*/ 42 w 122"/>
                <a:gd name="T69" fmla="*/ 162 h 183"/>
                <a:gd name="T70" fmla="*/ 48 w 122"/>
                <a:gd name="T71" fmla="*/ 163 h 183"/>
                <a:gd name="T72" fmla="*/ 54 w 122"/>
                <a:gd name="T73" fmla="*/ 166 h 183"/>
                <a:gd name="T74" fmla="*/ 65 w 122"/>
                <a:gd name="T75" fmla="*/ 168 h 183"/>
                <a:gd name="T76" fmla="*/ 76 w 122"/>
                <a:gd name="T77" fmla="*/ 170 h 183"/>
                <a:gd name="T78" fmla="*/ 86 w 122"/>
                <a:gd name="T79" fmla="*/ 170 h 183"/>
                <a:gd name="T80" fmla="*/ 94 w 122"/>
                <a:gd name="T81" fmla="*/ 166 h 183"/>
                <a:gd name="T82" fmla="*/ 102 w 122"/>
                <a:gd name="T83" fmla="*/ 159 h 183"/>
                <a:gd name="T84" fmla="*/ 106 w 122"/>
                <a:gd name="T85" fmla="*/ 149 h 183"/>
                <a:gd name="T86" fmla="*/ 107 w 122"/>
                <a:gd name="T87" fmla="*/ 133 h 183"/>
                <a:gd name="T88" fmla="*/ 107 w 122"/>
                <a:gd name="T89" fmla="*/ 116 h 183"/>
                <a:gd name="T90" fmla="*/ 107 w 122"/>
                <a:gd name="T91" fmla="*/ 101 h 183"/>
                <a:gd name="T92" fmla="*/ 109 w 122"/>
                <a:gd name="T93" fmla="*/ 84 h 183"/>
                <a:gd name="T94" fmla="*/ 110 w 122"/>
                <a:gd name="T95" fmla="*/ 68 h 183"/>
                <a:gd name="T96" fmla="*/ 110 w 122"/>
                <a:gd name="T97" fmla="*/ 52 h 183"/>
                <a:gd name="T98" fmla="*/ 110 w 122"/>
                <a:gd name="T99" fmla="*/ 37 h 183"/>
                <a:gd name="T100" fmla="*/ 111 w 122"/>
                <a:gd name="T101" fmla="*/ 21 h 183"/>
                <a:gd name="T102" fmla="*/ 112 w 122"/>
                <a:gd name="T103" fmla="*/ 5 h 183"/>
                <a:gd name="T104" fmla="*/ 113 w 122"/>
                <a:gd name="T105" fmla="*/ 0 h 1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183"/>
                <a:gd name="T161" fmla="*/ 122 w 122"/>
                <a:gd name="T162" fmla="*/ 183 h 1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183">
                  <a:moveTo>
                    <a:pt x="113" y="0"/>
                  </a:moveTo>
                  <a:lnTo>
                    <a:pt x="122" y="0"/>
                  </a:lnTo>
                  <a:lnTo>
                    <a:pt x="122" y="5"/>
                  </a:lnTo>
                  <a:lnTo>
                    <a:pt x="122" y="10"/>
                  </a:lnTo>
                  <a:lnTo>
                    <a:pt x="122" y="18"/>
                  </a:lnTo>
                  <a:lnTo>
                    <a:pt x="122" y="25"/>
                  </a:lnTo>
                  <a:lnTo>
                    <a:pt x="120" y="33"/>
                  </a:lnTo>
                  <a:lnTo>
                    <a:pt x="120" y="41"/>
                  </a:lnTo>
                  <a:lnTo>
                    <a:pt x="119" y="48"/>
                  </a:lnTo>
                  <a:lnTo>
                    <a:pt x="119" y="58"/>
                  </a:lnTo>
                  <a:lnTo>
                    <a:pt x="118" y="66"/>
                  </a:lnTo>
                  <a:lnTo>
                    <a:pt x="118" y="73"/>
                  </a:lnTo>
                  <a:lnTo>
                    <a:pt x="118" y="81"/>
                  </a:lnTo>
                  <a:lnTo>
                    <a:pt x="118" y="88"/>
                  </a:lnTo>
                  <a:lnTo>
                    <a:pt x="117" y="96"/>
                  </a:lnTo>
                  <a:lnTo>
                    <a:pt x="117" y="102"/>
                  </a:lnTo>
                  <a:lnTo>
                    <a:pt x="117" y="109"/>
                  </a:lnTo>
                  <a:lnTo>
                    <a:pt x="118" y="114"/>
                  </a:lnTo>
                  <a:lnTo>
                    <a:pt x="118" y="121"/>
                  </a:lnTo>
                  <a:lnTo>
                    <a:pt x="118" y="128"/>
                  </a:lnTo>
                  <a:lnTo>
                    <a:pt x="117" y="133"/>
                  </a:lnTo>
                  <a:lnTo>
                    <a:pt x="117" y="141"/>
                  </a:lnTo>
                  <a:lnTo>
                    <a:pt x="116" y="146"/>
                  </a:lnTo>
                  <a:lnTo>
                    <a:pt x="115" y="153"/>
                  </a:lnTo>
                  <a:lnTo>
                    <a:pt x="113" y="158"/>
                  </a:lnTo>
                  <a:lnTo>
                    <a:pt x="111" y="164"/>
                  </a:lnTo>
                  <a:lnTo>
                    <a:pt x="107" y="168"/>
                  </a:lnTo>
                  <a:lnTo>
                    <a:pt x="105" y="174"/>
                  </a:lnTo>
                  <a:lnTo>
                    <a:pt x="101" y="178"/>
                  </a:lnTo>
                  <a:lnTo>
                    <a:pt x="98" y="180"/>
                  </a:lnTo>
                  <a:lnTo>
                    <a:pt x="92" y="182"/>
                  </a:lnTo>
                  <a:lnTo>
                    <a:pt x="87" y="183"/>
                  </a:lnTo>
                  <a:lnTo>
                    <a:pt x="81" y="183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67" y="180"/>
                  </a:lnTo>
                  <a:lnTo>
                    <a:pt x="65" y="180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5" y="178"/>
                  </a:lnTo>
                  <a:lnTo>
                    <a:pt x="51" y="176"/>
                  </a:lnTo>
                  <a:lnTo>
                    <a:pt x="48" y="176"/>
                  </a:lnTo>
                  <a:lnTo>
                    <a:pt x="45" y="175"/>
                  </a:lnTo>
                  <a:lnTo>
                    <a:pt x="41" y="175"/>
                  </a:lnTo>
                  <a:lnTo>
                    <a:pt x="37" y="174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7" y="171"/>
                  </a:lnTo>
                  <a:lnTo>
                    <a:pt x="24" y="170"/>
                  </a:lnTo>
                  <a:lnTo>
                    <a:pt x="21" y="168"/>
                  </a:lnTo>
                  <a:lnTo>
                    <a:pt x="17" y="167"/>
                  </a:lnTo>
                  <a:lnTo>
                    <a:pt x="13" y="167"/>
                  </a:lnTo>
                  <a:lnTo>
                    <a:pt x="10" y="164"/>
                  </a:lnTo>
                  <a:lnTo>
                    <a:pt x="7" y="164"/>
                  </a:lnTo>
                  <a:lnTo>
                    <a:pt x="3" y="163"/>
                  </a:lnTo>
                  <a:lnTo>
                    <a:pt x="0" y="161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8" y="151"/>
                  </a:lnTo>
                  <a:lnTo>
                    <a:pt x="10" y="153"/>
                  </a:lnTo>
                  <a:lnTo>
                    <a:pt x="13" y="153"/>
                  </a:lnTo>
                  <a:lnTo>
                    <a:pt x="16" y="154"/>
                  </a:lnTo>
                  <a:lnTo>
                    <a:pt x="20" y="155"/>
                  </a:lnTo>
                  <a:lnTo>
                    <a:pt x="23" y="157"/>
                  </a:lnTo>
                  <a:lnTo>
                    <a:pt x="27" y="158"/>
                  </a:lnTo>
                  <a:lnTo>
                    <a:pt x="29" y="158"/>
                  </a:lnTo>
                  <a:lnTo>
                    <a:pt x="34" y="159"/>
                  </a:lnTo>
                  <a:lnTo>
                    <a:pt x="37" y="161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6" y="163"/>
                  </a:lnTo>
                  <a:lnTo>
                    <a:pt x="48" y="163"/>
                  </a:lnTo>
                  <a:lnTo>
                    <a:pt x="49" y="164"/>
                  </a:lnTo>
                  <a:lnTo>
                    <a:pt x="54" y="166"/>
                  </a:lnTo>
                  <a:lnTo>
                    <a:pt x="60" y="167"/>
                  </a:lnTo>
                  <a:lnTo>
                    <a:pt x="65" y="168"/>
                  </a:lnTo>
                  <a:lnTo>
                    <a:pt x="71" y="170"/>
                  </a:lnTo>
                  <a:lnTo>
                    <a:pt x="76" y="170"/>
                  </a:lnTo>
                  <a:lnTo>
                    <a:pt x="81" y="170"/>
                  </a:lnTo>
                  <a:lnTo>
                    <a:pt x="86" y="170"/>
                  </a:lnTo>
                  <a:lnTo>
                    <a:pt x="91" y="168"/>
                  </a:lnTo>
                  <a:lnTo>
                    <a:pt x="94" y="166"/>
                  </a:lnTo>
                  <a:lnTo>
                    <a:pt x="99" y="163"/>
                  </a:lnTo>
                  <a:lnTo>
                    <a:pt x="102" y="159"/>
                  </a:lnTo>
                  <a:lnTo>
                    <a:pt x="104" y="155"/>
                  </a:lnTo>
                  <a:lnTo>
                    <a:pt x="106" y="149"/>
                  </a:lnTo>
                  <a:lnTo>
                    <a:pt x="107" y="141"/>
                  </a:lnTo>
                  <a:lnTo>
                    <a:pt x="107" y="133"/>
                  </a:lnTo>
                  <a:lnTo>
                    <a:pt x="107" y="124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7" y="101"/>
                  </a:lnTo>
                  <a:lnTo>
                    <a:pt x="109" y="93"/>
                  </a:lnTo>
                  <a:lnTo>
                    <a:pt x="109" y="84"/>
                  </a:lnTo>
                  <a:lnTo>
                    <a:pt x="109" y="76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10" y="52"/>
                  </a:lnTo>
                  <a:lnTo>
                    <a:pt x="110" y="44"/>
                  </a:lnTo>
                  <a:lnTo>
                    <a:pt x="110" y="37"/>
                  </a:lnTo>
                  <a:lnTo>
                    <a:pt x="111" y="29"/>
                  </a:lnTo>
                  <a:lnTo>
                    <a:pt x="111" y="21"/>
                  </a:lnTo>
                  <a:lnTo>
                    <a:pt x="112" y="13"/>
                  </a:lnTo>
                  <a:lnTo>
                    <a:pt x="11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0" name="Freeform 18">
              <a:extLst>
                <a:ext uri="{FF2B5EF4-FFF2-40B4-BE49-F238E27FC236}">
                  <a16:creationId xmlns:a16="http://schemas.microsoft.com/office/drawing/2014/main" id="{A76B16A3-A7BC-42DE-BC3E-57A510BF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2323"/>
              <a:ext cx="85" cy="48"/>
            </a:xfrm>
            <a:custGeom>
              <a:avLst/>
              <a:gdLst>
                <a:gd name="T0" fmla="*/ 29 w 85"/>
                <a:gd name="T1" fmla="*/ 0 h 48"/>
                <a:gd name="T2" fmla="*/ 37 w 85"/>
                <a:gd name="T3" fmla="*/ 0 h 48"/>
                <a:gd name="T4" fmla="*/ 46 w 85"/>
                <a:gd name="T5" fmla="*/ 3 h 48"/>
                <a:gd name="T6" fmla="*/ 55 w 85"/>
                <a:gd name="T7" fmla="*/ 8 h 48"/>
                <a:gd name="T8" fmla="*/ 63 w 85"/>
                <a:gd name="T9" fmla="*/ 15 h 48"/>
                <a:gd name="T10" fmla="*/ 71 w 85"/>
                <a:gd name="T11" fmla="*/ 21 h 48"/>
                <a:gd name="T12" fmla="*/ 79 w 85"/>
                <a:gd name="T13" fmla="*/ 29 h 48"/>
                <a:gd name="T14" fmla="*/ 83 w 85"/>
                <a:gd name="T15" fmla="*/ 40 h 48"/>
                <a:gd name="T16" fmla="*/ 84 w 85"/>
                <a:gd name="T17" fmla="*/ 46 h 48"/>
                <a:gd name="T18" fmla="*/ 78 w 85"/>
                <a:gd name="T19" fmla="*/ 46 h 48"/>
                <a:gd name="T20" fmla="*/ 71 w 85"/>
                <a:gd name="T21" fmla="*/ 40 h 48"/>
                <a:gd name="T22" fmla="*/ 63 w 85"/>
                <a:gd name="T23" fmla="*/ 33 h 48"/>
                <a:gd name="T24" fmla="*/ 59 w 85"/>
                <a:gd name="T25" fmla="*/ 28 h 48"/>
                <a:gd name="T26" fmla="*/ 54 w 85"/>
                <a:gd name="T27" fmla="*/ 24 h 48"/>
                <a:gd name="T28" fmla="*/ 49 w 85"/>
                <a:gd name="T29" fmla="*/ 20 h 48"/>
                <a:gd name="T30" fmla="*/ 44 w 85"/>
                <a:gd name="T31" fmla="*/ 17 h 48"/>
                <a:gd name="T32" fmla="*/ 39 w 85"/>
                <a:gd name="T33" fmla="*/ 15 h 48"/>
                <a:gd name="T34" fmla="*/ 34 w 85"/>
                <a:gd name="T35" fmla="*/ 13 h 48"/>
                <a:gd name="T36" fmla="*/ 29 w 85"/>
                <a:gd name="T37" fmla="*/ 13 h 48"/>
                <a:gd name="T38" fmla="*/ 22 w 85"/>
                <a:gd name="T39" fmla="*/ 17 h 48"/>
                <a:gd name="T40" fmla="*/ 15 w 85"/>
                <a:gd name="T41" fmla="*/ 24 h 48"/>
                <a:gd name="T42" fmla="*/ 11 w 85"/>
                <a:gd name="T43" fmla="*/ 32 h 48"/>
                <a:gd name="T44" fmla="*/ 10 w 85"/>
                <a:gd name="T45" fmla="*/ 38 h 48"/>
                <a:gd name="T46" fmla="*/ 7 w 85"/>
                <a:gd name="T47" fmla="*/ 41 h 48"/>
                <a:gd name="T48" fmla="*/ 3 w 85"/>
                <a:gd name="T49" fmla="*/ 40 h 48"/>
                <a:gd name="T50" fmla="*/ 0 w 85"/>
                <a:gd name="T51" fmla="*/ 34 h 48"/>
                <a:gd name="T52" fmla="*/ 0 w 85"/>
                <a:gd name="T53" fmla="*/ 28 h 48"/>
                <a:gd name="T54" fmla="*/ 3 w 85"/>
                <a:gd name="T55" fmla="*/ 21 h 48"/>
                <a:gd name="T56" fmla="*/ 5 w 85"/>
                <a:gd name="T57" fmla="*/ 16 h 48"/>
                <a:gd name="T58" fmla="*/ 9 w 85"/>
                <a:gd name="T59" fmla="*/ 11 h 48"/>
                <a:gd name="T60" fmla="*/ 15 w 85"/>
                <a:gd name="T61" fmla="*/ 7 h 48"/>
                <a:gd name="T62" fmla="*/ 19 w 85"/>
                <a:gd name="T63" fmla="*/ 4 h 48"/>
                <a:gd name="T64" fmla="*/ 23 w 85"/>
                <a:gd name="T65" fmla="*/ 1 h 48"/>
                <a:gd name="T66" fmla="*/ 27 w 85"/>
                <a:gd name="T67" fmla="*/ 1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48"/>
                <a:gd name="T104" fmla="*/ 85 w 85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48">
                  <a:moveTo>
                    <a:pt x="27" y="1"/>
                  </a:move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5" y="8"/>
                  </a:lnTo>
                  <a:lnTo>
                    <a:pt x="59" y="11"/>
                  </a:lnTo>
                  <a:lnTo>
                    <a:pt x="63" y="15"/>
                  </a:lnTo>
                  <a:lnTo>
                    <a:pt x="68" y="17"/>
                  </a:lnTo>
                  <a:lnTo>
                    <a:pt x="71" y="21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1" y="34"/>
                  </a:lnTo>
                  <a:lnTo>
                    <a:pt x="83" y="40"/>
                  </a:lnTo>
                  <a:lnTo>
                    <a:pt x="85" y="44"/>
                  </a:lnTo>
                  <a:lnTo>
                    <a:pt x="84" y="46"/>
                  </a:lnTo>
                  <a:lnTo>
                    <a:pt x="81" y="48"/>
                  </a:lnTo>
                  <a:lnTo>
                    <a:pt x="78" y="46"/>
                  </a:lnTo>
                  <a:lnTo>
                    <a:pt x="74" y="44"/>
                  </a:lnTo>
                  <a:lnTo>
                    <a:pt x="71" y="40"/>
                  </a:lnTo>
                  <a:lnTo>
                    <a:pt x="67" y="36"/>
                  </a:lnTo>
                  <a:lnTo>
                    <a:pt x="63" y="33"/>
                  </a:lnTo>
                  <a:lnTo>
                    <a:pt x="61" y="31"/>
                  </a:lnTo>
                  <a:lnTo>
                    <a:pt x="59" y="28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49" y="20"/>
                  </a:lnTo>
                  <a:lnTo>
                    <a:pt x="46" y="19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1" name="Freeform 19">
              <a:extLst>
                <a:ext uri="{FF2B5EF4-FFF2-40B4-BE49-F238E27FC236}">
                  <a16:creationId xmlns:a16="http://schemas.microsoft.com/office/drawing/2014/main" id="{4F34FF75-1D09-4E6F-ACB7-ECE2363B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2309"/>
              <a:ext cx="70" cy="30"/>
            </a:xfrm>
            <a:custGeom>
              <a:avLst/>
              <a:gdLst>
                <a:gd name="T0" fmla="*/ 15 w 70"/>
                <a:gd name="T1" fmla="*/ 2 h 30"/>
                <a:gd name="T2" fmla="*/ 17 w 70"/>
                <a:gd name="T3" fmla="*/ 1 h 30"/>
                <a:gd name="T4" fmla="*/ 19 w 70"/>
                <a:gd name="T5" fmla="*/ 1 h 30"/>
                <a:gd name="T6" fmla="*/ 23 w 70"/>
                <a:gd name="T7" fmla="*/ 0 h 30"/>
                <a:gd name="T8" fmla="*/ 27 w 70"/>
                <a:gd name="T9" fmla="*/ 0 h 30"/>
                <a:gd name="T10" fmla="*/ 31 w 70"/>
                <a:gd name="T11" fmla="*/ 0 h 30"/>
                <a:gd name="T12" fmla="*/ 35 w 70"/>
                <a:gd name="T13" fmla="*/ 0 h 30"/>
                <a:gd name="T14" fmla="*/ 40 w 70"/>
                <a:gd name="T15" fmla="*/ 1 h 30"/>
                <a:gd name="T16" fmla="*/ 44 w 70"/>
                <a:gd name="T17" fmla="*/ 2 h 30"/>
                <a:gd name="T18" fmla="*/ 49 w 70"/>
                <a:gd name="T19" fmla="*/ 4 h 30"/>
                <a:gd name="T20" fmla="*/ 53 w 70"/>
                <a:gd name="T21" fmla="*/ 5 h 30"/>
                <a:gd name="T22" fmla="*/ 56 w 70"/>
                <a:gd name="T23" fmla="*/ 6 h 30"/>
                <a:gd name="T24" fmla="*/ 61 w 70"/>
                <a:gd name="T25" fmla="*/ 10 h 30"/>
                <a:gd name="T26" fmla="*/ 64 w 70"/>
                <a:gd name="T27" fmla="*/ 13 h 30"/>
                <a:gd name="T28" fmla="*/ 67 w 70"/>
                <a:gd name="T29" fmla="*/ 17 h 30"/>
                <a:gd name="T30" fmla="*/ 68 w 70"/>
                <a:gd name="T31" fmla="*/ 21 h 30"/>
                <a:gd name="T32" fmla="*/ 70 w 70"/>
                <a:gd name="T33" fmla="*/ 26 h 30"/>
                <a:gd name="T34" fmla="*/ 68 w 70"/>
                <a:gd name="T35" fmla="*/ 29 h 30"/>
                <a:gd name="T36" fmla="*/ 66 w 70"/>
                <a:gd name="T37" fmla="*/ 30 h 30"/>
                <a:gd name="T38" fmla="*/ 64 w 70"/>
                <a:gd name="T39" fmla="*/ 30 h 30"/>
                <a:gd name="T40" fmla="*/ 62 w 70"/>
                <a:gd name="T41" fmla="*/ 29 h 30"/>
                <a:gd name="T42" fmla="*/ 60 w 70"/>
                <a:gd name="T43" fmla="*/ 26 h 30"/>
                <a:gd name="T44" fmla="*/ 56 w 70"/>
                <a:gd name="T45" fmla="*/ 25 h 30"/>
                <a:gd name="T46" fmla="*/ 54 w 70"/>
                <a:gd name="T47" fmla="*/ 22 h 30"/>
                <a:gd name="T48" fmla="*/ 53 w 70"/>
                <a:gd name="T49" fmla="*/ 21 h 30"/>
                <a:gd name="T50" fmla="*/ 49 w 70"/>
                <a:gd name="T51" fmla="*/ 18 h 30"/>
                <a:gd name="T52" fmla="*/ 45 w 70"/>
                <a:gd name="T53" fmla="*/ 17 h 30"/>
                <a:gd name="T54" fmla="*/ 42 w 70"/>
                <a:gd name="T55" fmla="*/ 14 h 30"/>
                <a:gd name="T56" fmla="*/ 40 w 70"/>
                <a:gd name="T57" fmla="*/ 14 h 30"/>
                <a:gd name="T58" fmla="*/ 37 w 70"/>
                <a:gd name="T59" fmla="*/ 12 h 30"/>
                <a:gd name="T60" fmla="*/ 35 w 70"/>
                <a:gd name="T61" fmla="*/ 12 h 30"/>
                <a:gd name="T62" fmla="*/ 31 w 70"/>
                <a:gd name="T63" fmla="*/ 12 h 30"/>
                <a:gd name="T64" fmla="*/ 29 w 70"/>
                <a:gd name="T65" fmla="*/ 12 h 30"/>
                <a:gd name="T66" fmla="*/ 25 w 70"/>
                <a:gd name="T67" fmla="*/ 13 h 30"/>
                <a:gd name="T68" fmla="*/ 21 w 70"/>
                <a:gd name="T69" fmla="*/ 15 h 30"/>
                <a:gd name="T70" fmla="*/ 18 w 70"/>
                <a:gd name="T71" fmla="*/ 17 h 30"/>
                <a:gd name="T72" fmla="*/ 17 w 70"/>
                <a:gd name="T73" fmla="*/ 19 h 30"/>
                <a:gd name="T74" fmla="*/ 15 w 70"/>
                <a:gd name="T75" fmla="*/ 22 h 30"/>
                <a:gd name="T76" fmla="*/ 13 w 70"/>
                <a:gd name="T77" fmla="*/ 26 h 30"/>
                <a:gd name="T78" fmla="*/ 10 w 70"/>
                <a:gd name="T79" fmla="*/ 25 h 30"/>
                <a:gd name="T80" fmla="*/ 6 w 70"/>
                <a:gd name="T81" fmla="*/ 23 h 30"/>
                <a:gd name="T82" fmla="*/ 3 w 70"/>
                <a:gd name="T83" fmla="*/ 21 h 30"/>
                <a:gd name="T84" fmla="*/ 0 w 70"/>
                <a:gd name="T85" fmla="*/ 21 h 30"/>
                <a:gd name="T86" fmla="*/ 2 w 70"/>
                <a:gd name="T87" fmla="*/ 17 h 30"/>
                <a:gd name="T88" fmla="*/ 6 w 70"/>
                <a:gd name="T89" fmla="*/ 12 h 30"/>
                <a:gd name="T90" fmla="*/ 9 w 70"/>
                <a:gd name="T91" fmla="*/ 8 h 30"/>
                <a:gd name="T92" fmla="*/ 11 w 70"/>
                <a:gd name="T93" fmla="*/ 6 h 30"/>
                <a:gd name="T94" fmla="*/ 13 w 70"/>
                <a:gd name="T95" fmla="*/ 4 h 30"/>
                <a:gd name="T96" fmla="*/ 15 w 70"/>
                <a:gd name="T97" fmla="*/ 2 h 30"/>
                <a:gd name="T98" fmla="*/ 15 w 70"/>
                <a:gd name="T99" fmla="*/ 2 h 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"/>
                <a:gd name="T151" fmla="*/ 0 h 30"/>
                <a:gd name="T152" fmla="*/ 70 w 70"/>
                <a:gd name="T153" fmla="*/ 30 h 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" h="30">
                  <a:moveTo>
                    <a:pt x="15" y="2"/>
                  </a:moveTo>
                  <a:lnTo>
                    <a:pt x="17" y="1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5"/>
                  </a:lnTo>
                  <a:lnTo>
                    <a:pt x="56" y="6"/>
                  </a:lnTo>
                  <a:lnTo>
                    <a:pt x="61" y="10"/>
                  </a:lnTo>
                  <a:lnTo>
                    <a:pt x="64" y="13"/>
                  </a:lnTo>
                  <a:lnTo>
                    <a:pt x="67" y="17"/>
                  </a:lnTo>
                  <a:lnTo>
                    <a:pt x="68" y="21"/>
                  </a:lnTo>
                  <a:lnTo>
                    <a:pt x="70" y="26"/>
                  </a:lnTo>
                  <a:lnTo>
                    <a:pt x="68" y="29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2" y="29"/>
                  </a:lnTo>
                  <a:lnTo>
                    <a:pt x="60" y="26"/>
                  </a:lnTo>
                  <a:lnTo>
                    <a:pt x="56" y="25"/>
                  </a:lnTo>
                  <a:lnTo>
                    <a:pt x="54" y="22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5" y="17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5" y="13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2" name="Freeform 20">
              <a:extLst>
                <a:ext uri="{FF2B5EF4-FFF2-40B4-BE49-F238E27FC236}">
                  <a16:creationId xmlns:a16="http://schemas.microsoft.com/office/drawing/2014/main" id="{CB829264-6161-4865-9EA4-C7F40772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289"/>
              <a:ext cx="57" cy="29"/>
            </a:xfrm>
            <a:custGeom>
              <a:avLst/>
              <a:gdLst>
                <a:gd name="T0" fmla="*/ 21 w 57"/>
                <a:gd name="T1" fmla="*/ 0 h 29"/>
                <a:gd name="T2" fmla="*/ 23 w 57"/>
                <a:gd name="T3" fmla="*/ 0 h 29"/>
                <a:gd name="T4" fmla="*/ 27 w 57"/>
                <a:gd name="T5" fmla="*/ 0 h 29"/>
                <a:gd name="T6" fmla="*/ 30 w 57"/>
                <a:gd name="T7" fmla="*/ 0 h 29"/>
                <a:gd name="T8" fmla="*/ 33 w 57"/>
                <a:gd name="T9" fmla="*/ 1 h 29"/>
                <a:gd name="T10" fmla="*/ 35 w 57"/>
                <a:gd name="T11" fmla="*/ 1 h 29"/>
                <a:gd name="T12" fmla="*/ 37 w 57"/>
                <a:gd name="T13" fmla="*/ 3 h 29"/>
                <a:gd name="T14" fmla="*/ 39 w 57"/>
                <a:gd name="T15" fmla="*/ 4 h 29"/>
                <a:gd name="T16" fmla="*/ 43 w 57"/>
                <a:gd name="T17" fmla="*/ 5 h 29"/>
                <a:gd name="T18" fmla="*/ 45 w 57"/>
                <a:gd name="T19" fmla="*/ 5 h 29"/>
                <a:gd name="T20" fmla="*/ 47 w 57"/>
                <a:gd name="T21" fmla="*/ 6 h 29"/>
                <a:gd name="T22" fmla="*/ 49 w 57"/>
                <a:gd name="T23" fmla="*/ 9 h 29"/>
                <a:gd name="T24" fmla="*/ 52 w 57"/>
                <a:gd name="T25" fmla="*/ 10 h 29"/>
                <a:gd name="T26" fmla="*/ 54 w 57"/>
                <a:gd name="T27" fmla="*/ 12 h 29"/>
                <a:gd name="T28" fmla="*/ 57 w 57"/>
                <a:gd name="T29" fmla="*/ 14 h 29"/>
                <a:gd name="T30" fmla="*/ 54 w 57"/>
                <a:gd name="T31" fmla="*/ 22 h 29"/>
                <a:gd name="T32" fmla="*/ 51 w 57"/>
                <a:gd name="T33" fmla="*/ 21 h 29"/>
                <a:gd name="T34" fmla="*/ 47 w 57"/>
                <a:gd name="T35" fmla="*/ 20 h 29"/>
                <a:gd name="T36" fmla="*/ 44 w 57"/>
                <a:gd name="T37" fmla="*/ 17 h 29"/>
                <a:gd name="T38" fmla="*/ 40 w 57"/>
                <a:gd name="T39" fmla="*/ 17 h 29"/>
                <a:gd name="T40" fmla="*/ 36 w 57"/>
                <a:gd name="T41" fmla="*/ 14 h 29"/>
                <a:gd name="T42" fmla="*/ 33 w 57"/>
                <a:gd name="T43" fmla="*/ 14 h 29"/>
                <a:gd name="T44" fmla="*/ 30 w 57"/>
                <a:gd name="T45" fmla="*/ 13 h 29"/>
                <a:gd name="T46" fmla="*/ 26 w 57"/>
                <a:gd name="T47" fmla="*/ 13 h 29"/>
                <a:gd name="T48" fmla="*/ 22 w 57"/>
                <a:gd name="T49" fmla="*/ 13 h 29"/>
                <a:gd name="T50" fmla="*/ 20 w 57"/>
                <a:gd name="T51" fmla="*/ 13 h 29"/>
                <a:gd name="T52" fmla="*/ 17 w 57"/>
                <a:gd name="T53" fmla="*/ 14 h 29"/>
                <a:gd name="T54" fmla="*/ 14 w 57"/>
                <a:gd name="T55" fmla="*/ 16 h 29"/>
                <a:gd name="T56" fmla="*/ 12 w 57"/>
                <a:gd name="T57" fmla="*/ 17 h 29"/>
                <a:gd name="T58" fmla="*/ 11 w 57"/>
                <a:gd name="T59" fmla="*/ 21 h 29"/>
                <a:gd name="T60" fmla="*/ 10 w 57"/>
                <a:gd name="T61" fmla="*/ 24 h 29"/>
                <a:gd name="T62" fmla="*/ 10 w 57"/>
                <a:gd name="T63" fmla="*/ 29 h 29"/>
                <a:gd name="T64" fmla="*/ 0 w 57"/>
                <a:gd name="T65" fmla="*/ 26 h 29"/>
                <a:gd name="T66" fmla="*/ 0 w 57"/>
                <a:gd name="T67" fmla="*/ 22 h 29"/>
                <a:gd name="T68" fmla="*/ 1 w 57"/>
                <a:gd name="T69" fmla="*/ 20 h 29"/>
                <a:gd name="T70" fmla="*/ 1 w 57"/>
                <a:gd name="T71" fmla="*/ 16 h 29"/>
                <a:gd name="T72" fmla="*/ 2 w 57"/>
                <a:gd name="T73" fmla="*/ 14 h 29"/>
                <a:gd name="T74" fmla="*/ 5 w 57"/>
                <a:gd name="T75" fmla="*/ 9 h 29"/>
                <a:gd name="T76" fmla="*/ 9 w 57"/>
                <a:gd name="T77" fmla="*/ 6 h 29"/>
                <a:gd name="T78" fmla="*/ 11 w 57"/>
                <a:gd name="T79" fmla="*/ 4 h 29"/>
                <a:gd name="T80" fmla="*/ 14 w 57"/>
                <a:gd name="T81" fmla="*/ 3 h 29"/>
                <a:gd name="T82" fmla="*/ 18 w 57"/>
                <a:gd name="T83" fmla="*/ 0 h 29"/>
                <a:gd name="T84" fmla="*/ 21 w 57"/>
                <a:gd name="T85" fmla="*/ 0 h 29"/>
                <a:gd name="T86" fmla="*/ 21 w 57"/>
                <a:gd name="T87" fmla="*/ 0 h 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29"/>
                <a:gd name="T134" fmla="*/ 57 w 57"/>
                <a:gd name="T135" fmla="*/ 29 h 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29">
                  <a:moveTo>
                    <a:pt x="21" y="0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9" y="9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7" y="14"/>
                  </a:lnTo>
                  <a:lnTo>
                    <a:pt x="54" y="22"/>
                  </a:lnTo>
                  <a:lnTo>
                    <a:pt x="51" y="21"/>
                  </a:lnTo>
                  <a:lnTo>
                    <a:pt x="47" y="20"/>
                  </a:lnTo>
                  <a:lnTo>
                    <a:pt x="44" y="17"/>
                  </a:lnTo>
                  <a:lnTo>
                    <a:pt x="40" y="17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0" y="13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0" y="24"/>
                  </a:lnTo>
                  <a:lnTo>
                    <a:pt x="1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3" name="Freeform 21">
              <a:extLst>
                <a:ext uri="{FF2B5EF4-FFF2-40B4-BE49-F238E27FC236}">
                  <a16:creationId xmlns:a16="http://schemas.microsoft.com/office/drawing/2014/main" id="{2FBD1704-BC6D-459C-893C-BBB464A6C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025"/>
              <a:ext cx="258" cy="179"/>
            </a:xfrm>
            <a:custGeom>
              <a:avLst/>
              <a:gdLst>
                <a:gd name="T0" fmla="*/ 124 w 258"/>
                <a:gd name="T1" fmla="*/ 0 h 179"/>
                <a:gd name="T2" fmla="*/ 162 w 258"/>
                <a:gd name="T3" fmla="*/ 1 h 179"/>
                <a:gd name="T4" fmla="*/ 196 w 258"/>
                <a:gd name="T5" fmla="*/ 9 h 179"/>
                <a:gd name="T6" fmla="*/ 231 w 258"/>
                <a:gd name="T7" fmla="*/ 24 h 179"/>
                <a:gd name="T8" fmla="*/ 244 w 258"/>
                <a:gd name="T9" fmla="*/ 37 h 179"/>
                <a:gd name="T10" fmla="*/ 235 w 258"/>
                <a:gd name="T11" fmla="*/ 38 h 179"/>
                <a:gd name="T12" fmla="*/ 218 w 258"/>
                <a:gd name="T13" fmla="*/ 32 h 179"/>
                <a:gd name="T14" fmla="*/ 202 w 258"/>
                <a:gd name="T15" fmla="*/ 25 h 179"/>
                <a:gd name="T16" fmla="*/ 183 w 258"/>
                <a:gd name="T17" fmla="*/ 20 h 179"/>
                <a:gd name="T18" fmla="*/ 159 w 258"/>
                <a:gd name="T19" fmla="*/ 16 h 179"/>
                <a:gd name="T20" fmla="*/ 114 w 258"/>
                <a:gd name="T21" fmla="*/ 13 h 179"/>
                <a:gd name="T22" fmla="*/ 73 w 258"/>
                <a:gd name="T23" fmla="*/ 23 h 179"/>
                <a:gd name="T24" fmla="*/ 36 w 258"/>
                <a:gd name="T25" fmla="*/ 45 h 179"/>
                <a:gd name="T26" fmla="*/ 11 w 258"/>
                <a:gd name="T27" fmla="*/ 77 h 179"/>
                <a:gd name="T28" fmla="*/ 13 w 258"/>
                <a:gd name="T29" fmla="*/ 91 h 179"/>
                <a:gd name="T30" fmla="*/ 23 w 258"/>
                <a:gd name="T31" fmla="*/ 106 h 179"/>
                <a:gd name="T32" fmla="*/ 39 w 258"/>
                <a:gd name="T33" fmla="*/ 124 h 179"/>
                <a:gd name="T34" fmla="*/ 49 w 258"/>
                <a:gd name="T35" fmla="*/ 136 h 179"/>
                <a:gd name="T36" fmla="*/ 56 w 258"/>
                <a:gd name="T37" fmla="*/ 148 h 179"/>
                <a:gd name="T38" fmla="*/ 65 w 258"/>
                <a:gd name="T39" fmla="*/ 160 h 179"/>
                <a:gd name="T40" fmla="*/ 76 w 258"/>
                <a:gd name="T41" fmla="*/ 166 h 179"/>
                <a:gd name="T42" fmla="*/ 87 w 258"/>
                <a:gd name="T43" fmla="*/ 158 h 179"/>
                <a:gd name="T44" fmla="*/ 99 w 258"/>
                <a:gd name="T45" fmla="*/ 136 h 179"/>
                <a:gd name="T46" fmla="*/ 114 w 258"/>
                <a:gd name="T47" fmla="*/ 117 h 179"/>
                <a:gd name="T48" fmla="*/ 131 w 258"/>
                <a:gd name="T49" fmla="*/ 104 h 179"/>
                <a:gd name="T50" fmla="*/ 153 w 258"/>
                <a:gd name="T51" fmla="*/ 99 h 179"/>
                <a:gd name="T52" fmla="*/ 180 w 258"/>
                <a:gd name="T53" fmla="*/ 99 h 179"/>
                <a:gd name="T54" fmla="*/ 207 w 258"/>
                <a:gd name="T55" fmla="*/ 103 h 179"/>
                <a:gd name="T56" fmla="*/ 232 w 258"/>
                <a:gd name="T57" fmla="*/ 114 h 179"/>
                <a:gd name="T58" fmla="*/ 254 w 258"/>
                <a:gd name="T59" fmla="*/ 133 h 179"/>
                <a:gd name="T60" fmla="*/ 252 w 258"/>
                <a:gd name="T61" fmla="*/ 145 h 179"/>
                <a:gd name="T62" fmla="*/ 240 w 258"/>
                <a:gd name="T63" fmla="*/ 140 h 179"/>
                <a:gd name="T64" fmla="*/ 226 w 258"/>
                <a:gd name="T65" fmla="*/ 129 h 179"/>
                <a:gd name="T66" fmla="*/ 211 w 258"/>
                <a:gd name="T67" fmla="*/ 119 h 179"/>
                <a:gd name="T68" fmla="*/ 181 w 258"/>
                <a:gd name="T69" fmla="*/ 111 h 179"/>
                <a:gd name="T70" fmla="*/ 149 w 258"/>
                <a:gd name="T71" fmla="*/ 114 h 179"/>
                <a:gd name="T72" fmla="*/ 119 w 258"/>
                <a:gd name="T73" fmla="*/ 128 h 179"/>
                <a:gd name="T74" fmla="*/ 97 w 258"/>
                <a:gd name="T75" fmla="*/ 158 h 179"/>
                <a:gd name="T76" fmla="*/ 80 w 258"/>
                <a:gd name="T77" fmla="*/ 179 h 179"/>
                <a:gd name="T78" fmla="*/ 62 w 258"/>
                <a:gd name="T79" fmla="*/ 172 h 179"/>
                <a:gd name="T80" fmla="*/ 45 w 258"/>
                <a:gd name="T81" fmla="*/ 149 h 179"/>
                <a:gd name="T82" fmla="*/ 28 w 258"/>
                <a:gd name="T83" fmla="*/ 128 h 179"/>
                <a:gd name="T84" fmla="*/ 12 w 258"/>
                <a:gd name="T85" fmla="*/ 112 h 179"/>
                <a:gd name="T86" fmla="*/ 2 w 258"/>
                <a:gd name="T87" fmla="*/ 94 h 179"/>
                <a:gd name="T88" fmla="*/ 0 w 258"/>
                <a:gd name="T89" fmla="*/ 73 h 179"/>
                <a:gd name="T90" fmla="*/ 9 w 258"/>
                <a:gd name="T91" fmla="*/ 53 h 179"/>
                <a:gd name="T92" fmla="*/ 27 w 258"/>
                <a:gd name="T93" fmla="*/ 33 h 179"/>
                <a:gd name="T94" fmla="*/ 47 w 258"/>
                <a:gd name="T95" fmla="*/ 20 h 179"/>
                <a:gd name="T96" fmla="*/ 69 w 258"/>
                <a:gd name="T97" fmla="*/ 11 h 179"/>
                <a:gd name="T98" fmla="*/ 91 w 258"/>
                <a:gd name="T99" fmla="*/ 4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8"/>
                <a:gd name="T151" fmla="*/ 0 h 179"/>
                <a:gd name="T152" fmla="*/ 258 w 25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8" h="179">
                  <a:moveTo>
                    <a:pt x="97" y="4"/>
                  </a:moveTo>
                  <a:lnTo>
                    <a:pt x="105" y="3"/>
                  </a:lnTo>
                  <a:lnTo>
                    <a:pt x="115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1"/>
                  </a:lnTo>
                  <a:lnTo>
                    <a:pt x="162" y="1"/>
                  </a:lnTo>
                  <a:lnTo>
                    <a:pt x="170" y="3"/>
                  </a:lnTo>
                  <a:lnTo>
                    <a:pt x="179" y="4"/>
                  </a:lnTo>
                  <a:lnTo>
                    <a:pt x="188" y="7"/>
                  </a:lnTo>
                  <a:lnTo>
                    <a:pt x="196" y="9"/>
                  </a:lnTo>
                  <a:lnTo>
                    <a:pt x="206" y="12"/>
                  </a:lnTo>
                  <a:lnTo>
                    <a:pt x="214" y="16"/>
                  </a:lnTo>
                  <a:lnTo>
                    <a:pt x="222" y="20"/>
                  </a:lnTo>
                  <a:lnTo>
                    <a:pt x="231" y="24"/>
                  </a:lnTo>
                  <a:lnTo>
                    <a:pt x="240" y="29"/>
                  </a:lnTo>
                  <a:lnTo>
                    <a:pt x="242" y="32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8"/>
                  </a:lnTo>
                  <a:lnTo>
                    <a:pt x="243" y="40"/>
                  </a:lnTo>
                  <a:lnTo>
                    <a:pt x="241" y="40"/>
                  </a:lnTo>
                  <a:lnTo>
                    <a:pt x="235" y="38"/>
                  </a:lnTo>
                  <a:lnTo>
                    <a:pt x="231" y="37"/>
                  </a:lnTo>
                  <a:lnTo>
                    <a:pt x="227" y="36"/>
                  </a:lnTo>
                  <a:lnTo>
                    <a:pt x="222" y="33"/>
                  </a:lnTo>
                  <a:lnTo>
                    <a:pt x="218" y="32"/>
                  </a:lnTo>
                  <a:lnTo>
                    <a:pt x="214" y="30"/>
                  </a:lnTo>
                  <a:lnTo>
                    <a:pt x="209" y="29"/>
                  </a:lnTo>
                  <a:lnTo>
                    <a:pt x="206" y="28"/>
                  </a:lnTo>
                  <a:lnTo>
                    <a:pt x="202" y="25"/>
                  </a:lnTo>
                  <a:lnTo>
                    <a:pt x="198" y="24"/>
                  </a:lnTo>
                  <a:lnTo>
                    <a:pt x="193" y="23"/>
                  </a:lnTo>
                  <a:lnTo>
                    <a:pt x="189" y="21"/>
                  </a:lnTo>
                  <a:lnTo>
                    <a:pt x="183" y="20"/>
                  </a:lnTo>
                  <a:lnTo>
                    <a:pt x="179" y="19"/>
                  </a:lnTo>
                  <a:lnTo>
                    <a:pt x="174" y="19"/>
                  </a:lnTo>
                  <a:lnTo>
                    <a:pt x="169" y="17"/>
                  </a:lnTo>
                  <a:lnTo>
                    <a:pt x="159" y="16"/>
                  </a:lnTo>
                  <a:lnTo>
                    <a:pt x="148" y="15"/>
                  </a:lnTo>
                  <a:lnTo>
                    <a:pt x="136" y="13"/>
                  </a:lnTo>
                  <a:lnTo>
                    <a:pt x="125" y="13"/>
                  </a:lnTo>
                  <a:lnTo>
                    <a:pt x="114" y="13"/>
                  </a:lnTo>
                  <a:lnTo>
                    <a:pt x="103" y="15"/>
                  </a:lnTo>
                  <a:lnTo>
                    <a:pt x="93" y="16"/>
                  </a:lnTo>
                  <a:lnTo>
                    <a:pt x="84" y="20"/>
                  </a:lnTo>
                  <a:lnTo>
                    <a:pt x="73" y="23"/>
                  </a:lnTo>
                  <a:lnTo>
                    <a:pt x="63" y="26"/>
                  </a:lnTo>
                  <a:lnTo>
                    <a:pt x="53" y="32"/>
                  </a:lnTo>
                  <a:lnTo>
                    <a:pt x="45" y="38"/>
                  </a:lnTo>
                  <a:lnTo>
                    <a:pt x="36" y="45"/>
                  </a:lnTo>
                  <a:lnTo>
                    <a:pt x="27" y="53"/>
                  </a:lnTo>
                  <a:lnTo>
                    <a:pt x="20" y="61"/>
                  </a:lnTo>
                  <a:lnTo>
                    <a:pt x="13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12" y="88"/>
                  </a:lnTo>
                  <a:lnTo>
                    <a:pt x="13" y="91"/>
                  </a:lnTo>
                  <a:lnTo>
                    <a:pt x="15" y="95"/>
                  </a:lnTo>
                  <a:lnTo>
                    <a:pt x="18" y="98"/>
                  </a:lnTo>
                  <a:lnTo>
                    <a:pt x="21" y="102"/>
                  </a:lnTo>
                  <a:lnTo>
                    <a:pt x="23" y="106"/>
                  </a:lnTo>
                  <a:lnTo>
                    <a:pt x="27" y="110"/>
                  </a:lnTo>
                  <a:lnTo>
                    <a:pt x="32" y="114"/>
                  </a:lnTo>
                  <a:lnTo>
                    <a:pt x="36" y="119"/>
                  </a:lnTo>
                  <a:lnTo>
                    <a:pt x="39" y="124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8" y="133"/>
                  </a:lnTo>
                  <a:lnTo>
                    <a:pt x="49" y="136"/>
                  </a:lnTo>
                  <a:lnTo>
                    <a:pt x="51" y="139"/>
                  </a:lnTo>
                  <a:lnTo>
                    <a:pt x="52" y="141"/>
                  </a:lnTo>
                  <a:lnTo>
                    <a:pt x="53" y="144"/>
                  </a:lnTo>
                  <a:lnTo>
                    <a:pt x="56" y="148"/>
                  </a:lnTo>
                  <a:lnTo>
                    <a:pt x="58" y="150"/>
                  </a:lnTo>
                  <a:lnTo>
                    <a:pt x="60" y="154"/>
                  </a:lnTo>
                  <a:lnTo>
                    <a:pt x="62" y="157"/>
                  </a:lnTo>
                  <a:lnTo>
                    <a:pt x="65" y="160"/>
                  </a:lnTo>
                  <a:lnTo>
                    <a:pt x="67" y="162"/>
                  </a:lnTo>
                  <a:lnTo>
                    <a:pt x="71" y="164"/>
                  </a:lnTo>
                  <a:lnTo>
                    <a:pt x="73" y="166"/>
                  </a:lnTo>
                  <a:lnTo>
                    <a:pt x="76" y="166"/>
                  </a:lnTo>
                  <a:lnTo>
                    <a:pt x="79" y="166"/>
                  </a:lnTo>
                  <a:lnTo>
                    <a:pt x="82" y="165"/>
                  </a:lnTo>
                  <a:lnTo>
                    <a:pt x="84" y="162"/>
                  </a:lnTo>
                  <a:lnTo>
                    <a:pt x="87" y="158"/>
                  </a:lnTo>
                  <a:lnTo>
                    <a:pt x="89" y="153"/>
                  </a:lnTo>
                  <a:lnTo>
                    <a:pt x="91" y="148"/>
                  </a:lnTo>
                  <a:lnTo>
                    <a:pt x="96" y="141"/>
                  </a:lnTo>
                  <a:lnTo>
                    <a:pt x="99" y="136"/>
                  </a:lnTo>
                  <a:lnTo>
                    <a:pt x="102" y="131"/>
                  </a:lnTo>
                  <a:lnTo>
                    <a:pt x="106" y="127"/>
                  </a:lnTo>
                  <a:lnTo>
                    <a:pt x="110" y="121"/>
                  </a:lnTo>
                  <a:lnTo>
                    <a:pt x="114" y="117"/>
                  </a:lnTo>
                  <a:lnTo>
                    <a:pt x="118" y="114"/>
                  </a:lnTo>
                  <a:lnTo>
                    <a:pt x="123" y="110"/>
                  </a:lnTo>
                  <a:lnTo>
                    <a:pt x="127" y="107"/>
                  </a:lnTo>
                  <a:lnTo>
                    <a:pt x="131" y="104"/>
                  </a:lnTo>
                  <a:lnTo>
                    <a:pt x="137" y="103"/>
                  </a:lnTo>
                  <a:lnTo>
                    <a:pt x="142" y="100"/>
                  </a:lnTo>
                  <a:lnTo>
                    <a:pt x="148" y="99"/>
                  </a:lnTo>
                  <a:lnTo>
                    <a:pt x="153" y="99"/>
                  </a:lnTo>
                  <a:lnTo>
                    <a:pt x="160" y="99"/>
                  </a:lnTo>
                  <a:lnTo>
                    <a:pt x="166" y="99"/>
                  </a:lnTo>
                  <a:lnTo>
                    <a:pt x="173" y="99"/>
                  </a:lnTo>
                  <a:lnTo>
                    <a:pt x="180" y="99"/>
                  </a:lnTo>
                  <a:lnTo>
                    <a:pt x="187" y="99"/>
                  </a:lnTo>
                  <a:lnTo>
                    <a:pt x="193" y="100"/>
                  </a:lnTo>
                  <a:lnTo>
                    <a:pt x="200" y="102"/>
                  </a:lnTo>
                  <a:lnTo>
                    <a:pt x="207" y="103"/>
                  </a:lnTo>
                  <a:lnTo>
                    <a:pt x="214" y="106"/>
                  </a:lnTo>
                  <a:lnTo>
                    <a:pt x="219" y="107"/>
                  </a:lnTo>
                  <a:lnTo>
                    <a:pt x="226" y="110"/>
                  </a:lnTo>
                  <a:lnTo>
                    <a:pt x="232" y="114"/>
                  </a:lnTo>
                  <a:lnTo>
                    <a:pt x="238" y="117"/>
                  </a:lnTo>
                  <a:lnTo>
                    <a:pt x="243" y="121"/>
                  </a:lnTo>
                  <a:lnTo>
                    <a:pt x="248" y="128"/>
                  </a:lnTo>
                  <a:lnTo>
                    <a:pt x="254" y="133"/>
                  </a:lnTo>
                  <a:lnTo>
                    <a:pt x="258" y="141"/>
                  </a:lnTo>
                  <a:lnTo>
                    <a:pt x="256" y="144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50" y="145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0"/>
                  </a:lnTo>
                  <a:lnTo>
                    <a:pt x="238" y="139"/>
                  </a:lnTo>
                  <a:lnTo>
                    <a:pt x="233" y="135"/>
                  </a:lnTo>
                  <a:lnTo>
                    <a:pt x="230" y="132"/>
                  </a:lnTo>
                  <a:lnTo>
                    <a:pt x="226" y="129"/>
                  </a:lnTo>
                  <a:lnTo>
                    <a:pt x="221" y="127"/>
                  </a:lnTo>
                  <a:lnTo>
                    <a:pt x="218" y="123"/>
                  </a:lnTo>
                  <a:lnTo>
                    <a:pt x="214" y="121"/>
                  </a:lnTo>
                  <a:lnTo>
                    <a:pt x="211" y="119"/>
                  </a:lnTo>
                  <a:lnTo>
                    <a:pt x="206" y="117"/>
                  </a:lnTo>
                  <a:lnTo>
                    <a:pt x="198" y="115"/>
                  </a:lnTo>
                  <a:lnTo>
                    <a:pt x="190" y="112"/>
                  </a:lnTo>
                  <a:lnTo>
                    <a:pt x="181" y="111"/>
                  </a:lnTo>
                  <a:lnTo>
                    <a:pt x="174" y="111"/>
                  </a:lnTo>
                  <a:lnTo>
                    <a:pt x="165" y="111"/>
                  </a:lnTo>
                  <a:lnTo>
                    <a:pt x="157" y="112"/>
                  </a:lnTo>
                  <a:lnTo>
                    <a:pt x="149" y="114"/>
                  </a:lnTo>
                  <a:lnTo>
                    <a:pt x="141" y="116"/>
                  </a:lnTo>
                  <a:lnTo>
                    <a:pt x="134" y="119"/>
                  </a:lnTo>
                  <a:lnTo>
                    <a:pt x="126" y="124"/>
                  </a:lnTo>
                  <a:lnTo>
                    <a:pt x="119" y="128"/>
                  </a:lnTo>
                  <a:lnTo>
                    <a:pt x="113" y="135"/>
                  </a:lnTo>
                  <a:lnTo>
                    <a:pt x="106" y="141"/>
                  </a:lnTo>
                  <a:lnTo>
                    <a:pt x="102" y="149"/>
                  </a:lnTo>
                  <a:lnTo>
                    <a:pt x="97" y="158"/>
                  </a:lnTo>
                  <a:lnTo>
                    <a:pt x="93" y="168"/>
                  </a:lnTo>
                  <a:lnTo>
                    <a:pt x="89" y="174"/>
                  </a:lnTo>
                  <a:lnTo>
                    <a:pt x="85" y="178"/>
                  </a:lnTo>
                  <a:lnTo>
                    <a:pt x="80" y="179"/>
                  </a:lnTo>
                  <a:lnTo>
                    <a:pt x="76" y="179"/>
                  </a:lnTo>
                  <a:lnTo>
                    <a:pt x="71" y="178"/>
                  </a:lnTo>
                  <a:lnTo>
                    <a:pt x="67" y="176"/>
                  </a:lnTo>
                  <a:lnTo>
                    <a:pt x="62" y="172"/>
                  </a:lnTo>
                  <a:lnTo>
                    <a:pt x="58" y="168"/>
                  </a:lnTo>
                  <a:lnTo>
                    <a:pt x="53" y="161"/>
                  </a:lnTo>
                  <a:lnTo>
                    <a:pt x="49" y="156"/>
                  </a:lnTo>
                  <a:lnTo>
                    <a:pt x="45" y="149"/>
                  </a:lnTo>
                  <a:lnTo>
                    <a:pt x="40" y="144"/>
                  </a:lnTo>
                  <a:lnTo>
                    <a:pt x="36" y="139"/>
                  </a:lnTo>
                  <a:lnTo>
                    <a:pt x="32" y="133"/>
                  </a:lnTo>
                  <a:lnTo>
                    <a:pt x="28" y="128"/>
                  </a:lnTo>
                  <a:lnTo>
                    <a:pt x="25" y="125"/>
                  </a:lnTo>
                  <a:lnTo>
                    <a:pt x="20" y="121"/>
                  </a:lnTo>
                  <a:lnTo>
                    <a:pt x="17" y="116"/>
                  </a:lnTo>
                  <a:lnTo>
                    <a:pt x="12" y="112"/>
                  </a:lnTo>
                  <a:lnTo>
                    <a:pt x="10" y="108"/>
                  </a:lnTo>
                  <a:lnTo>
                    <a:pt x="7" y="103"/>
                  </a:lnTo>
                  <a:lnTo>
                    <a:pt x="5" y="98"/>
                  </a:lnTo>
                  <a:lnTo>
                    <a:pt x="2" y="94"/>
                  </a:lnTo>
                  <a:lnTo>
                    <a:pt x="1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2" y="62"/>
                  </a:lnTo>
                  <a:lnTo>
                    <a:pt x="6" y="58"/>
                  </a:lnTo>
                  <a:lnTo>
                    <a:pt x="9" y="53"/>
                  </a:lnTo>
                  <a:lnTo>
                    <a:pt x="13" y="48"/>
                  </a:lnTo>
                  <a:lnTo>
                    <a:pt x="17" y="42"/>
                  </a:lnTo>
                  <a:lnTo>
                    <a:pt x="22" y="38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7" y="26"/>
                  </a:lnTo>
                  <a:lnTo>
                    <a:pt x="43" y="23"/>
                  </a:lnTo>
                  <a:lnTo>
                    <a:pt x="47" y="20"/>
                  </a:lnTo>
                  <a:lnTo>
                    <a:pt x="53" y="17"/>
                  </a:lnTo>
                  <a:lnTo>
                    <a:pt x="58" y="15"/>
                  </a:lnTo>
                  <a:lnTo>
                    <a:pt x="63" y="12"/>
                  </a:lnTo>
                  <a:lnTo>
                    <a:pt x="69" y="11"/>
                  </a:lnTo>
                  <a:lnTo>
                    <a:pt x="74" y="8"/>
                  </a:lnTo>
                  <a:lnTo>
                    <a:pt x="79" y="7"/>
                  </a:lnTo>
                  <a:lnTo>
                    <a:pt x="85" y="5"/>
                  </a:lnTo>
                  <a:lnTo>
                    <a:pt x="91" y="4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4" name="Freeform 22">
              <a:extLst>
                <a:ext uri="{FF2B5EF4-FFF2-40B4-BE49-F238E27FC236}">
                  <a16:creationId xmlns:a16="http://schemas.microsoft.com/office/drawing/2014/main" id="{22AB8523-C4A0-4481-8229-8DCEE54B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2070"/>
              <a:ext cx="16" cy="100"/>
            </a:xfrm>
            <a:custGeom>
              <a:avLst/>
              <a:gdLst>
                <a:gd name="T0" fmla="*/ 7 w 16"/>
                <a:gd name="T1" fmla="*/ 5 h 100"/>
                <a:gd name="T2" fmla="*/ 8 w 16"/>
                <a:gd name="T3" fmla="*/ 3 h 100"/>
                <a:gd name="T4" fmla="*/ 9 w 16"/>
                <a:gd name="T5" fmla="*/ 0 h 100"/>
                <a:gd name="T6" fmla="*/ 10 w 16"/>
                <a:gd name="T7" fmla="*/ 0 h 100"/>
                <a:gd name="T8" fmla="*/ 12 w 16"/>
                <a:gd name="T9" fmla="*/ 0 h 100"/>
                <a:gd name="T10" fmla="*/ 14 w 16"/>
                <a:gd name="T11" fmla="*/ 3 h 100"/>
                <a:gd name="T12" fmla="*/ 16 w 16"/>
                <a:gd name="T13" fmla="*/ 8 h 100"/>
                <a:gd name="T14" fmla="*/ 14 w 16"/>
                <a:gd name="T15" fmla="*/ 10 h 100"/>
                <a:gd name="T16" fmla="*/ 14 w 16"/>
                <a:gd name="T17" fmla="*/ 16 h 100"/>
                <a:gd name="T18" fmla="*/ 14 w 16"/>
                <a:gd name="T19" fmla="*/ 21 h 100"/>
                <a:gd name="T20" fmla="*/ 14 w 16"/>
                <a:gd name="T21" fmla="*/ 28 h 100"/>
                <a:gd name="T22" fmla="*/ 13 w 16"/>
                <a:gd name="T23" fmla="*/ 33 h 100"/>
                <a:gd name="T24" fmla="*/ 13 w 16"/>
                <a:gd name="T25" fmla="*/ 40 h 100"/>
                <a:gd name="T26" fmla="*/ 12 w 16"/>
                <a:gd name="T27" fmla="*/ 45 h 100"/>
                <a:gd name="T28" fmla="*/ 12 w 16"/>
                <a:gd name="T29" fmla="*/ 51 h 100"/>
                <a:gd name="T30" fmla="*/ 11 w 16"/>
                <a:gd name="T31" fmla="*/ 57 h 100"/>
                <a:gd name="T32" fmla="*/ 11 w 16"/>
                <a:gd name="T33" fmla="*/ 63 h 100"/>
                <a:gd name="T34" fmla="*/ 11 w 16"/>
                <a:gd name="T35" fmla="*/ 70 h 100"/>
                <a:gd name="T36" fmla="*/ 11 w 16"/>
                <a:gd name="T37" fmla="*/ 76 h 100"/>
                <a:gd name="T38" fmla="*/ 10 w 16"/>
                <a:gd name="T39" fmla="*/ 82 h 100"/>
                <a:gd name="T40" fmla="*/ 10 w 16"/>
                <a:gd name="T41" fmla="*/ 87 h 100"/>
                <a:gd name="T42" fmla="*/ 10 w 16"/>
                <a:gd name="T43" fmla="*/ 91 h 100"/>
                <a:gd name="T44" fmla="*/ 11 w 16"/>
                <a:gd name="T45" fmla="*/ 96 h 100"/>
                <a:gd name="T46" fmla="*/ 9 w 16"/>
                <a:gd name="T47" fmla="*/ 98 h 100"/>
                <a:gd name="T48" fmla="*/ 7 w 16"/>
                <a:gd name="T49" fmla="*/ 98 h 100"/>
                <a:gd name="T50" fmla="*/ 5 w 16"/>
                <a:gd name="T51" fmla="*/ 99 h 100"/>
                <a:gd name="T52" fmla="*/ 4 w 16"/>
                <a:gd name="T53" fmla="*/ 100 h 100"/>
                <a:gd name="T54" fmla="*/ 3 w 16"/>
                <a:gd name="T55" fmla="*/ 94 h 100"/>
                <a:gd name="T56" fmla="*/ 1 w 16"/>
                <a:gd name="T57" fmla="*/ 88 h 100"/>
                <a:gd name="T58" fmla="*/ 0 w 16"/>
                <a:gd name="T59" fmla="*/ 82 h 100"/>
                <a:gd name="T60" fmla="*/ 0 w 16"/>
                <a:gd name="T61" fmla="*/ 76 h 100"/>
                <a:gd name="T62" fmla="*/ 0 w 16"/>
                <a:gd name="T63" fmla="*/ 70 h 100"/>
                <a:gd name="T64" fmla="*/ 0 w 16"/>
                <a:gd name="T65" fmla="*/ 65 h 100"/>
                <a:gd name="T66" fmla="*/ 0 w 16"/>
                <a:gd name="T67" fmla="*/ 59 h 100"/>
                <a:gd name="T68" fmla="*/ 0 w 16"/>
                <a:gd name="T69" fmla="*/ 53 h 100"/>
                <a:gd name="T70" fmla="*/ 0 w 16"/>
                <a:gd name="T71" fmla="*/ 47 h 100"/>
                <a:gd name="T72" fmla="*/ 1 w 16"/>
                <a:gd name="T73" fmla="*/ 41 h 100"/>
                <a:gd name="T74" fmla="*/ 1 w 16"/>
                <a:gd name="T75" fmla="*/ 34 h 100"/>
                <a:gd name="T76" fmla="*/ 3 w 16"/>
                <a:gd name="T77" fmla="*/ 29 h 100"/>
                <a:gd name="T78" fmla="*/ 4 w 16"/>
                <a:gd name="T79" fmla="*/ 22 h 100"/>
                <a:gd name="T80" fmla="*/ 5 w 16"/>
                <a:gd name="T81" fmla="*/ 17 h 100"/>
                <a:gd name="T82" fmla="*/ 5 w 16"/>
                <a:gd name="T83" fmla="*/ 10 h 100"/>
                <a:gd name="T84" fmla="*/ 7 w 16"/>
                <a:gd name="T85" fmla="*/ 5 h 100"/>
                <a:gd name="T86" fmla="*/ 7 w 16"/>
                <a:gd name="T87" fmla="*/ 5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"/>
                <a:gd name="T133" fmla="*/ 0 h 100"/>
                <a:gd name="T134" fmla="*/ 16 w 16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" h="100">
                  <a:moveTo>
                    <a:pt x="7" y="5"/>
                  </a:moveTo>
                  <a:lnTo>
                    <a:pt x="8" y="3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13" y="33"/>
                  </a:lnTo>
                  <a:lnTo>
                    <a:pt x="13" y="40"/>
                  </a:lnTo>
                  <a:lnTo>
                    <a:pt x="12" y="45"/>
                  </a:lnTo>
                  <a:lnTo>
                    <a:pt x="12" y="51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1" y="70"/>
                  </a:lnTo>
                  <a:lnTo>
                    <a:pt x="11" y="76"/>
                  </a:lnTo>
                  <a:lnTo>
                    <a:pt x="10" y="82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6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5" y="99"/>
                  </a:lnTo>
                  <a:lnTo>
                    <a:pt x="4" y="100"/>
                  </a:lnTo>
                  <a:lnTo>
                    <a:pt x="3" y="94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5" name="Freeform 23">
              <a:extLst>
                <a:ext uri="{FF2B5EF4-FFF2-40B4-BE49-F238E27FC236}">
                  <a16:creationId xmlns:a16="http://schemas.microsoft.com/office/drawing/2014/main" id="{0158E540-966F-444C-B3B8-764BA58A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042"/>
              <a:ext cx="112" cy="190"/>
            </a:xfrm>
            <a:custGeom>
              <a:avLst/>
              <a:gdLst>
                <a:gd name="T0" fmla="*/ 36 w 112"/>
                <a:gd name="T1" fmla="*/ 0 h 190"/>
                <a:gd name="T2" fmla="*/ 41 w 112"/>
                <a:gd name="T3" fmla="*/ 2 h 190"/>
                <a:gd name="T4" fmla="*/ 40 w 112"/>
                <a:gd name="T5" fmla="*/ 7 h 190"/>
                <a:gd name="T6" fmla="*/ 36 w 112"/>
                <a:gd name="T7" fmla="*/ 13 h 190"/>
                <a:gd name="T8" fmla="*/ 30 w 112"/>
                <a:gd name="T9" fmla="*/ 21 h 190"/>
                <a:gd name="T10" fmla="*/ 22 w 112"/>
                <a:gd name="T11" fmla="*/ 31 h 190"/>
                <a:gd name="T12" fmla="*/ 17 w 112"/>
                <a:gd name="T13" fmla="*/ 40 h 190"/>
                <a:gd name="T14" fmla="*/ 13 w 112"/>
                <a:gd name="T15" fmla="*/ 49 h 190"/>
                <a:gd name="T16" fmla="*/ 13 w 112"/>
                <a:gd name="T17" fmla="*/ 61 h 190"/>
                <a:gd name="T18" fmla="*/ 14 w 112"/>
                <a:gd name="T19" fmla="*/ 77 h 190"/>
                <a:gd name="T20" fmla="*/ 18 w 112"/>
                <a:gd name="T21" fmla="*/ 90 h 190"/>
                <a:gd name="T22" fmla="*/ 23 w 112"/>
                <a:gd name="T23" fmla="*/ 103 h 190"/>
                <a:gd name="T24" fmla="*/ 30 w 112"/>
                <a:gd name="T25" fmla="*/ 115 h 190"/>
                <a:gd name="T26" fmla="*/ 37 w 112"/>
                <a:gd name="T27" fmla="*/ 126 h 190"/>
                <a:gd name="T28" fmla="*/ 47 w 112"/>
                <a:gd name="T29" fmla="*/ 135 h 190"/>
                <a:gd name="T30" fmla="*/ 56 w 112"/>
                <a:gd name="T31" fmla="*/ 143 h 190"/>
                <a:gd name="T32" fmla="*/ 63 w 112"/>
                <a:gd name="T33" fmla="*/ 149 h 190"/>
                <a:gd name="T34" fmla="*/ 70 w 112"/>
                <a:gd name="T35" fmla="*/ 153 h 190"/>
                <a:gd name="T36" fmla="*/ 75 w 112"/>
                <a:gd name="T37" fmla="*/ 159 h 190"/>
                <a:gd name="T38" fmla="*/ 81 w 112"/>
                <a:gd name="T39" fmla="*/ 162 h 190"/>
                <a:gd name="T40" fmla="*/ 86 w 112"/>
                <a:gd name="T41" fmla="*/ 166 h 190"/>
                <a:gd name="T42" fmla="*/ 93 w 112"/>
                <a:gd name="T43" fmla="*/ 170 h 190"/>
                <a:gd name="T44" fmla="*/ 99 w 112"/>
                <a:gd name="T45" fmla="*/ 173 h 190"/>
                <a:gd name="T46" fmla="*/ 107 w 112"/>
                <a:gd name="T47" fmla="*/ 176 h 190"/>
                <a:gd name="T48" fmla="*/ 112 w 112"/>
                <a:gd name="T49" fmla="*/ 181 h 190"/>
                <a:gd name="T50" fmla="*/ 112 w 112"/>
                <a:gd name="T51" fmla="*/ 186 h 190"/>
                <a:gd name="T52" fmla="*/ 108 w 112"/>
                <a:gd name="T53" fmla="*/ 189 h 190"/>
                <a:gd name="T54" fmla="*/ 100 w 112"/>
                <a:gd name="T55" fmla="*/ 188 h 190"/>
                <a:gd name="T56" fmla="*/ 93 w 112"/>
                <a:gd name="T57" fmla="*/ 185 h 190"/>
                <a:gd name="T58" fmla="*/ 85 w 112"/>
                <a:gd name="T59" fmla="*/ 181 h 190"/>
                <a:gd name="T60" fmla="*/ 79 w 112"/>
                <a:gd name="T61" fmla="*/ 177 h 190"/>
                <a:gd name="T62" fmla="*/ 73 w 112"/>
                <a:gd name="T63" fmla="*/ 173 h 190"/>
                <a:gd name="T64" fmla="*/ 68 w 112"/>
                <a:gd name="T65" fmla="*/ 168 h 190"/>
                <a:gd name="T66" fmla="*/ 61 w 112"/>
                <a:gd name="T67" fmla="*/ 164 h 190"/>
                <a:gd name="T68" fmla="*/ 55 w 112"/>
                <a:gd name="T69" fmla="*/ 159 h 190"/>
                <a:gd name="T70" fmla="*/ 43 w 112"/>
                <a:gd name="T71" fmla="*/ 149 h 190"/>
                <a:gd name="T72" fmla="*/ 28 w 112"/>
                <a:gd name="T73" fmla="*/ 133 h 190"/>
                <a:gd name="T74" fmla="*/ 16 w 112"/>
                <a:gd name="T75" fmla="*/ 116 h 190"/>
                <a:gd name="T76" fmla="*/ 7 w 112"/>
                <a:gd name="T77" fmla="*/ 98 h 190"/>
                <a:gd name="T78" fmla="*/ 2 w 112"/>
                <a:gd name="T79" fmla="*/ 77 h 190"/>
                <a:gd name="T80" fmla="*/ 0 w 112"/>
                <a:gd name="T81" fmla="*/ 56 h 190"/>
                <a:gd name="T82" fmla="*/ 4 w 112"/>
                <a:gd name="T83" fmla="*/ 36 h 190"/>
                <a:gd name="T84" fmla="*/ 16 w 112"/>
                <a:gd name="T85" fmla="*/ 16 h 190"/>
                <a:gd name="T86" fmla="*/ 24 w 112"/>
                <a:gd name="T87" fmla="*/ 6 h 190"/>
                <a:gd name="T88" fmla="*/ 30 w 112"/>
                <a:gd name="T89" fmla="*/ 2 h 190"/>
                <a:gd name="T90" fmla="*/ 32 w 112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2"/>
                <a:gd name="T139" fmla="*/ 0 h 190"/>
                <a:gd name="T140" fmla="*/ 112 w 112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2" h="190">
                  <a:moveTo>
                    <a:pt x="32" y="0"/>
                  </a:moveTo>
                  <a:lnTo>
                    <a:pt x="36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0" y="7"/>
                  </a:lnTo>
                  <a:lnTo>
                    <a:pt x="39" y="11"/>
                  </a:lnTo>
                  <a:lnTo>
                    <a:pt x="36" y="13"/>
                  </a:lnTo>
                  <a:lnTo>
                    <a:pt x="33" y="19"/>
                  </a:lnTo>
                  <a:lnTo>
                    <a:pt x="30" y="21"/>
                  </a:lnTo>
                  <a:lnTo>
                    <a:pt x="27" y="25"/>
                  </a:lnTo>
                  <a:lnTo>
                    <a:pt x="22" y="31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5" y="45"/>
                  </a:lnTo>
                  <a:lnTo>
                    <a:pt x="13" y="49"/>
                  </a:lnTo>
                  <a:lnTo>
                    <a:pt x="13" y="54"/>
                  </a:lnTo>
                  <a:lnTo>
                    <a:pt x="13" y="61"/>
                  </a:lnTo>
                  <a:lnTo>
                    <a:pt x="13" y="69"/>
                  </a:lnTo>
                  <a:lnTo>
                    <a:pt x="14" y="77"/>
                  </a:lnTo>
                  <a:lnTo>
                    <a:pt x="16" y="83"/>
                  </a:lnTo>
                  <a:lnTo>
                    <a:pt x="18" y="90"/>
                  </a:lnTo>
                  <a:lnTo>
                    <a:pt x="20" y="97"/>
                  </a:lnTo>
                  <a:lnTo>
                    <a:pt x="23" y="103"/>
                  </a:lnTo>
                  <a:lnTo>
                    <a:pt x="27" y="110"/>
                  </a:lnTo>
                  <a:lnTo>
                    <a:pt x="30" y="115"/>
                  </a:lnTo>
                  <a:lnTo>
                    <a:pt x="34" y="120"/>
                  </a:lnTo>
                  <a:lnTo>
                    <a:pt x="37" y="126"/>
                  </a:lnTo>
                  <a:lnTo>
                    <a:pt x="43" y="131"/>
                  </a:lnTo>
                  <a:lnTo>
                    <a:pt x="47" y="135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61" y="147"/>
                  </a:lnTo>
                  <a:lnTo>
                    <a:pt x="63" y="149"/>
                  </a:lnTo>
                  <a:lnTo>
                    <a:pt x="67" y="152"/>
                  </a:lnTo>
                  <a:lnTo>
                    <a:pt x="70" y="153"/>
                  </a:lnTo>
                  <a:lnTo>
                    <a:pt x="73" y="156"/>
                  </a:lnTo>
                  <a:lnTo>
                    <a:pt x="75" y="159"/>
                  </a:lnTo>
                  <a:lnTo>
                    <a:pt x="79" y="161"/>
                  </a:lnTo>
                  <a:lnTo>
                    <a:pt x="81" y="162"/>
                  </a:lnTo>
                  <a:lnTo>
                    <a:pt x="84" y="165"/>
                  </a:lnTo>
                  <a:lnTo>
                    <a:pt x="86" y="166"/>
                  </a:lnTo>
                  <a:lnTo>
                    <a:pt x="89" y="168"/>
                  </a:lnTo>
                  <a:lnTo>
                    <a:pt x="93" y="170"/>
                  </a:lnTo>
                  <a:lnTo>
                    <a:pt x="96" y="172"/>
                  </a:lnTo>
                  <a:lnTo>
                    <a:pt x="99" y="173"/>
                  </a:lnTo>
                  <a:lnTo>
                    <a:pt x="102" y="176"/>
                  </a:lnTo>
                  <a:lnTo>
                    <a:pt x="107" y="176"/>
                  </a:lnTo>
                  <a:lnTo>
                    <a:pt x="111" y="178"/>
                  </a:lnTo>
                  <a:lnTo>
                    <a:pt x="112" y="181"/>
                  </a:lnTo>
                  <a:lnTo>
                    <a:pt x="112" y="185"/>
                  </a:lnTo>
                  <a:lnTo>
                    <a:pt x="112" y="186"/>
                  </a:lnTo>
                  <a:lnTo>
                    <a:pt x="110" y="188"/>
                  </a:lnTo>
                  <a:lnTo>
                    <a:pt x="108" y="189"/>
                  </a:lnTo>
                  <a:lnTo>
                    <a:pt x="106" y="190"/>
                  </a:lnTo>
                  <a:lnTo>
                    <a:pt x="100" y="188"/>
                  </a:lnTo>
                  <a:lnTo>
                    <a:pt x="96" y="186"/>
                  </a:lnTo>
                  <a:lnTo>
                    <a:pt x="93" y="185"/>
                  </a:lnTo>
                  <a:lnTo>
                    <a:pt x="88" y="182"/>
                  </a:lnTo>
                  <a:lnTo>
                    <a:pt x="85" y="181"/>
                  </a:lnTo>
                  <a:lnTo>
                    <a:pt x="82" y="180"/>
                  </a:lnTo>
                  <a:lnTo>
                    <a:pt x="79" y="177"/>
                  </a:lnTo>
                  <a:lnTo>
                    <a:pt x="76" y="176"/>
                  </a:lnTo>
                  <a:lnTo>
                    <a:pt x="73" y="173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5" y="166"/>
                  </a:lnTo>
                  <a:lnTo>
                    <a:pt x="61" y="164"/>
                  </a:lnTo>
                  <a:lnTo>
                    <a:pt x="58" y="161"/>
                  </a:lnTo>
                  <a:lnTo>
                    <a:pt x="55" y="159"/>
                  </a:lnTo>
                  <a:lnTo>
                    <a:pt x="50" y="156"/>
                  </a:lnTo>
                  <a:lnTo>
                    <a:pt x="43" y="149"/>
                  </a:lnTo>
                  <a:lnTo>
                    <a:pt x="35" y="141"/>
                  </a:lnTo>
                  <a:lnTo>
                    <a:pt x="28" y="133"/>
                  </a:lnTo>
                  <a:lnTo>
                    <a:pt x="22" y="126"/>
                  </a:lnTo>
                  <a:lnTo>
                    <a:pt x="16" y="116"/>
                  </a:lnTo>
                  <a:lnTo>
                    <a:pt x="11" y="107"/>
                  </a:lnTo>
                  <a:lnTo>
                    <a:pt x="7" y="98"/>
                  </a:lnTo>
                  <a:lnTo>
                    <a:pt x="4" y="87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36"/>
                  </a:lnTo>
                  <a:lnTo>
                    <a:pt x="9" y="27"/>
                  </a:lnTo>
                  <a:lnTo>
                    <a:pt x="16" y="16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6" name="Freeform 24">
              <a:extLst>
                <a:ext uri="{FF2B5EF4-FFF2-40B4-BE49-F238E27FC236}">
                  <a16:creationId xmlns:a16="http://schemas.microsoft.com/office/drawing/2014/main" id="{9A68EF11-126B-4846-922B-DA13F5EF8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964"/>
              <a:ext cx="432" cy="251"/>
            </a:xfrm>
            <a:custGeom>
              <a:avLst/>
              <a:gdLst>
                <a:gd name="T0" fmla="*/ 258 w 432"/>
                <a:gd name="T1" fmla="*/ 0 h 251"/>
                <a:gd name="T2" fmla="*/ 285 w 432"/>
                <a:gd name="T3" fmla="*/ 0 h 251"/>
                <a:gd name="T4" fmla="*/ 314 w 432"/>
                <a:gd name="T5" fmla="*/ 3 h 251"/>
                <a:gd name="T6" fmla="*/ 342 w 432"/>
                <a:gd name="T7" fmla="*/ 7 h 251"/>
                <a:gd name="T8" fmla="*/ 370 w 432"/>
                <a:gd name="T9" fmla="*/ 15 h 251"/>
                <a:gd name="T10" fmla="*/ 389 w 432"/>
                <a:gd name="T11" fmla="*/ 23 h 251"/>
                <a:gd name="T12" fmla="*/ 396 w 432"/>
                <a:gd name="T13" fmla="*/ 25 h 251"/>
                <a:gd name="T14" fmla="*/ 405 w 432"/>
                <a:gd name="T15" fmla="*/ 28 h 251"/>
                <a:gd name="T16" fmla="*/ 415 w 432"/>
                <a:gd name="T17" fmla="*/ 31 h 251"/>
                <a:gd name="T18" fmla="*/ 424 w 432"/>
                <a:gd name="T19" fmla="*/ 35 h 251"/>
                <a:gd name="T20" fmla="*/ 432 w 432"/>
                <a:gd name="T21" fmla="*/ 39 h 251"/>
                <a:gd name="T22" fmla="*/ 398 w 432"/>
                <a:gd name="T23" fmla="*/ 40 h 251"/>
                <a:gd name="T24" fmla="*/ 359 w 432"/>
                <a:gd name="T25" fmla="*/ 27 h 251"/>
                <a:gd name="T26" fmla="*/ 319 w 432"/>
                <a:gd name="T27" fmla="*/ 18 h 251"/>
                <a:gd name="T28" fmla="*/ 277 w 432"/>
                <a:gd name="T29" fmla="*/ 12 h 251"/>
                <a:gd name="T30" fmla="*/ 235 w 432"/>
                <a:gd name="T31" fmla="*/ 16 h 251"/>
                <a:gd name="T32" fmla="*/ 201 w 432"/>
                <a:gd name="T33" fmla="*/ 28 h 251"/>
                <a:gd name="T34" fmla="*/ 181 w 432"/>
                <a:gd name="T35" fmla="*/ 40 h 251"/>
                <a:gd name="T36" fmla="*/ 162 w 432"/>
                <a:gd name="T37" fmla="*/ 53 h 251"/>
                <a:gd name="T38" fmla="*/ 143 w 432"/>
                <a:gd name="T39" fmla="*/ 68 h 251"/>
                <a:gd name="T40" fmla="*/ 125 w 432"/>
                <a:gd name="T41" fmla="*/ 84 h 251"/>
                <a:gd name="T42" fmla="*/ 108 w 432"/>
                <a:gd name="T43" fmla="*/ 101 h 251"/>
                <a:gd name="T44" fmla="*/ 85 w 432"/>
                <a:gd name="T45" fmla="*/ 124 h 251"/>
                <a:gd name="T46" fmla="*/ 65 w 432"/>
                <a:gd name="T47" fmla="*/ 153 h 251"/>
                <a:gd name="T48" fmla="*/ 47 w 432"/>
                <a:gd name="T49" fmla="*/ 182 h 251"/>
                <a:gd name="T50" fmla="*/ 31 w 432"/>
                <a:gd name="T51" fmla="*/ 213 h 251"/>
                <a:gd name="T52" fmla="*/ 16 w 432"/>
                <a:gd name="T53" fmla="*/ 242 h 251"/>
                <a:gd name="T54" fmla="*/ 5 w 432"/>
                <a:gd name="T55" fmla="*/ 248 h 251"/>
                <a:gd name="T56" fmla="*/ 1 w 432"/>
                <a:gd name="T57" fmla="*/ 239 h 251"/>
                <a:gd name="T58" fmla="*/ 7 w 432"/>
                <a:gd name="T59" fmla="*/ 225 h 251"/>
                <a:gd name="T60" fmla="*/ 13 w 432"/>
                <a:gd name="T61" fmla="*/ 211 h 251"/>
                <a:gd name="T62" fmla="*/ 20 w 432"/>
                <a:gd name="T63" fmla="*/ 202 h 251"/>
                <a:gd name="T64" fmla="*/ 26 w 432"/>
                <a:gd name="T65" fmla="*/ 190 h 251"/>
                <a:gd name="T66" fmla="*/ 33 w 432"/>
                <a:gd name="T67" fmla="*/ 178 h 251"/>
                <a:gd name="T68" fmla="*/ 43 w 432"/>
                <a:gd name="T69" fmla="*/ 160 h 251"/>
                <a:gd name="T70" fmla="*/ 53 w 432"/>
                <a:gd name="T71" fmla="*/ 143 h 251"/>
                <a:gd name="T72" fmla="*/ 66 w 432"/>
                <a:gd name="T73" fmla="*/ 126 h 251"/>
                <a:gd name="T74" fmla="*/ 81 w 432"/>
                <a:gd name="T75" fmla="*/ 110 h 251"/>
                <a:gd name="T76" fmla="*/ 95 w 432"/>
                <a:gd name="T77" fmla="*/ 95 h 251"/>
                <a:gd name="T78" fmla="*/ 116 w 432"/>
                <a:gd name="T79" fmla="*/ 76 h 251"/>
                <a:gd name="T80" fmla="*/ 141 w 432"/>
                <a:gd name="T81" fmla="*/ 53 h 251"/>
                <a:gd name="T82" fmla="*/ 167 w 432"/>
                <a:gd name="T83" fmla="*/ 35 h 251"/>
                <a:gd name="T84" fmla="*/ 193 w 432"/>
                <a:gd name="T85" fmla="*/ 19 h 251"/>
                <a:gd name="T86" fmla="*/ 220 w 432"/>
                <a:gd name="T87" fmla="*/ 8 h 251"/>
                <a:gd name="T88" fmla="*/ 240 w 432"/>
                <a:gd name="T89" fmla="*/ 3 h 2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2"/>
                <a:gd name="T136" fmla="*/ 0 h 251"/>
                <a:gd name="T137" fmla="*/ 432 w 432"/>
                <a:gd name="T138" fmla="*/ 251 h 2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2" h="251">
                  <a:moveTo>
                    <a:pt x="240" y="3"/>
                  </a:moveTo>
                  <a:lnTo>
                    <a:pt x="248" y="2"/>
                  </a:lnTo>
                  <a:lnTo>
                    <a:pt x="258" y="0"/>
                  </a:lnTo>
                  <a:lnTo>
                    <a:pt x="268" y="0"/>
                  </a:lnTo>
                  <a:lnTo>
                    <a:pt x="277" y="0"/>
                  </a:lnTo>
                  <a:lnTo>
                    <a:pt x="285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3"/>
                  </a:lnTo>
                  <a:lnTo>
                    <a:pt x="323" y="3"/>
                  </a:lnTo>
                  <a:lnTo>
                    <a:pt x="332" y="6"/>
                  </a:lnTo>
                  <a:lnTo>
                    <a:pt x="342" y="7"/>
                  </a:lnTo>
                  <a:lnTo>
                    <a:pt x="351" y="10"/>
                  </a:lnTo>
                  <a:lnTo>
                    <a:pt x="360" y="12"/>
                  </a:lnTo>
                  <a:lnTo>
                    <a:pt x="370" y="15"/>
                  </a:lnTo>
                  <a:lnTo>
                    <a:pt x="379" y="18"/>
                  </a:lnTo>
                  <a:lnTo>
                    <a:pt x="388" y="23"/>
                  </a:lnTo>
                  <a:lnTo>
                    <a:pt x="389" y="23"/>
                  </a:lnTo>
                  <a:lnTo>
                    <a:pt x="392" y="23"/>
                  </a:lnTo>
                  <a:lnTo>
                    <a:pt x="394" y="23"/>
                  </a:lnTo>
                  <a:lnTo>
                    <a:pt x="396" y="25"/>
                  </a:lnTo>
                  <a:lnTo>
                    <a:pt x="398" y="25"/>
                  </a:lnTo>
                  <a:lnTo>
                    <a:pt x="401" y="27"/>
                  </a:lnTo>
                  <a:lnTo>
                    <a:pt x="405" y="28"/>
                  </a:lnTo>
                  <a:lnTo>
                    <a:pt x="409" y="29"/>
                  </a:lnTo>
                  <a:lnTo>
                    <a:pt x="412" y="29"/>
                  </a:lnTo>
                  <a:lnTo>
                    <a:pt x="415" y="31"/>
                  </a:lnTo>
                  <a:lnTo>
                    <a:pt x="418" y="32"/>
                  </a:lnTo>
                  <a:lnTo>
                    <a:pt x="422" y="33"/>
                  </a:lnTo>
                  <a:lnTo>
                    <a:pt x="424" y="35"/>
                  </a:lnTo>
                  <a:lnTo>
                    <a:pt x="427" y="36"/>
                  </a:lnTo>
                  <a:lnTo>
                    <a:pt x="429" y="37"/>
                  </a:lnTo>
                  <a:lnTo>
                    <a:pt x="432" y="39"/>
                  </a:lnTo>
                  <a:lnTo>
                    <a:pt x="423" y="48"/>
                  </a:lnTo>
                  <a:lnTo>
                    <a:pt x="411" y="44"/>
                  </a:lnTo>
                  <a:lnTo>
                    <a:pt x="398" y="40"/>
                  </a:lnTo>
                  <a:lnTo>
                    <a:pt x="386" y="35"/>
                  </a:lnTo>
                  <a:lnTo>
                    <a:pt x="373" y="32"/>
                  </a:lnTo>
                  <a:lnTo>
                    <a:pt x="359" y="27"/>
                  </a:lnTo>
                  <a:lnTo>
                    <a:pt x="346" y="24"/>
                  </a:lnTo>
                  <a:lnTo>
                    <a:pt x="332" y="20"/>
                  </a:lnTo>
                  <a:lnTo>
                    <a:pt x="319" y="18"/>
                  </a:lnTo>
                  <a:lnTo>
                    <a:pt x="305" y="15"/>
                  </a:lnTo>
                  <a:lnTo>
                    <a:pt x="291" y="14"/>
                  </a:lnTo>
                  <a:lnTo>
                    <a:pt x="277" y="12"/>
                  </a:lnTo>
                  <a:lnTo>
                    <a:pt x="263" y="14"/>
                  </a:lnTo>
                  <a:lnTo>
                    <a:pt x="248" y="14"/>
                  </a:lnTo>
                  <a:lnTo>
                    <a:pt x="235" y="16"/>
                  </a:lnTo>
                  <a:lnTo>
                    <a:pt x="221" y="20"/>
                  </a:lnTo>
                  <a:lnTo>
                    <a:pt x="209" y="25"/>
                  </a:lnTo>
                  <a:lnTo>
                    <a:pt x="201" y="28"/>
                  </a:lnTo>
                  <a:lnTo>
                    <a:pt x="194" y="32"/>
                  </a:lnTo>
                  <a:lnTo>
                    <a:pt x="188" y="35"/>
                  </a:lnTo>
                  <a:lnTo>
                    <a:pt x="181" y="40"/>
                  </a:lnTo>
                  <a:lnTo>
                    <a:pt x="175" y="44"/>
                  </a:lnTo>
                  <a:lnTo>
                    <a:pt x="168" y="48"/>
                  </a:lnTo>
                  <a:lnTo>
                    <a:pt x="162" y="53"/>
                  </a:lnTo>
                  <a:lnTo>
                    <a:pt x="156" y="58"/>
                  </a:lnTo>
                  <a:lnTo>
                    <a:pt x="150" y="62"/>
                  </a:lnTo>
                  <a:lnTo>
                    <a:pt x="143" y="68"/>
                  </a:lnTo>
                  <a:lnTo>
                    <a:pt x="138" y="73"/>
                  </a:lnTo>
                  <a:lnTo>
                    <a:pt x="131" y="78"/>
                  </a:lnTo>
                  <a:lnTo>
                    <a:pt x="125" y="84"/>
                  </a:lnTo>
                  <a:lnTo>
                    <a:pt x="120" y="89"/>
                  </a:lnTo>
                  <a:lnTo>
                    <a:pt x="113" y="95"/>
                  </a:lnTo>
                  <a:lnTo>
                    <a:pt x="108" y="101"/>
                  </a:lnTo>
                  <a:lnTo>
                    <a:pt x="99" y="109"/>
                  </a:lnTo>
                  <a:lnTo>
                    <a:pt x="92" y="116"/>
                  </a:lnTo>
                  <a:lnTo>
                    <a:pt x="85" y="124"/>
                  </a:lnTo>
                  <a:lnTo>
                    <a:pt x="78" y="134"/>
                  </a:lnTo>
                  <a:lnTo>
                    <a:pt x="71" y="143"/>
                  </a:lnTo>
                  <a:lnTo>
                    <a:pt x="65" y="153"/>
                  </a:lnTo>
                  <a:lnTo>
                    <a:pt x="59" y="163"/>
                  </a:lnTo>
                  <a:lnTo>
                    <a:pt x="52" y="173"/>
                  </a:lnTo>
                  <a:lnTo>
                    <a:pt x="47" y="182"/>
                  </a:lnTo>
                  <a:lnTo>
                    <a:pt x="40" y="193"/>
                  </a:lnTo>
                  <a:lnTo>
                    <a:pt x="36" y="202"/>
                  </a:lnTo>
                  <a:lnTo>
                    <a:pt x="31" y="213"/>
                  </a:lnTo>
                  <a:lnTo>
                    <a:pt x="25" y="222"/>
                  </a:lnTo>
                  <a:lnTo>
                    <a:pt x="20" y="233"/>
                  </a:lnTo>
                  <a:lnTo>
                    <a:pt x="16" y="242"/>
                  </a:lnTo>
                  <a:lnTo>
                    <a:pt x="11" y="251"/>
                  </a:lnTo>
                  <a:lnTo>
                    <a:pt x="8" y="250"/>
                  </a:lnTo>
                  <a:lnTo>
                    <a:pt x="5" y="248"/>
                  </a:lnTo>
                  <a:lnTo>
                    <a:pt x="1" y="246"/>
                  </a:lnTo>
                  <a:lnTo>
                    <a:pt x="0" y="246"/>
                  </a:lnTo>
                  <a:lnTo>
                    <a:pt x="1" y="239"/>
                  </a:lnTo>
                  <a:lnTo>
                    <a:pt x="4" y="234"/>
                  </a:lnTo>
                  <a:lnTo>
                    <a:pt x="5" y="229"/>
                  </a:lnTo>
                  <a:lnTo>
                    <a:pt x="7" y="225"/>
                  </a:lnTo>
                  <a:lnTo>
                    <a:pt x="9" y="219"/>
                  </a:lnTo>
                  <a:lnTo>
                    <a:pt x="11" y="217"/>
                  </a:lnTo>
                  <a:lnTo>
                    <a:pt x="13" y="211"/>
                  </a:lnTo>
                  <a:lnTo>
                    <a:pt x="16" y="209"/>
                  </a:lnTo>
                  <a:lnTo>
                    <a:pt x="18" y="205"/>
                  </a:lnTo>
                  <a:lnTo>
                    <a:pt x="20" y="202"/>
                  </a:lnTo>
                  <a:lnTo>
                    <a:pt x="22" y="198"/>
                  </a:lnTo>
                  <a:lnTo>
                    <a:pt x="24" y="194"/>
                  </a:lnTo>
                  <a:lnTo>
                    <a:pt x="26" y="190"/>
                  </a:lnTo>
                  <a:lnTo>
                    <a:pt x="29" y="188"/>
                  </a:lnTo>
                  <a:lnTo>
                    <a:pt x="31" y="182"/>
                  </a:lnTo>
                  <a:lnTo>
                    <a:pt x="33" y="178"/>
                  </a:lnTo>
                  <a:lnTo>
                    <a:pt x="35" y="173"/>
                  </a:lnTo>
                  <a:lnTo>
                    <a:pt x="39" y="167"/>
                  </a:lnTo>
                  <a:lnTo>
                    <a:pt x="43" y="160"/>
                  </a:lnTo>
                  <a:lnTo>
                    <a:pt x="46" y="155"/>
                  </a:lnTo>
                  <a:lnTo>
                    <a:pt x="50" y="148"/>
                  </a:lnTo>
                  <a:lnTo>
                    <a:pt x="53" y="143"/>
                  </a:lnTo>
                  <a:lnTo>
                    <a:pt x="58" y="136"/>
                  </a:lnTo>
                  <a:lnTo>
                    <a:pt x="63" y="131"/>
                  </a:lnTo>
                  <a:lnTo>
                    <a:pt x="66" y="126"/>
                  </a:lnTo>
                  <a:lnTo>
                    <a:pt x="72" y="120"/>
                  </a:lnTo>
                  <a:lnTo>
                    <a:pt x="76" y="115"/>
                  </a:lnTo>
                  <a:lnTo>
                    <a:pt x="81" y="110"/>
                  </a:lnTo>
                  <a:lnTo>
                    <a:pt x="85" y="105"/>
                  </a:lnTo>
                  <a:lnTo>
                    <a:pt x="90" y="101"/>
                  </a:lnTo>
                  <a:lnTo>
                    <a:pt x="95" y="95"/>
                  </a:lnTo>
                  <a:lnTo>
                    <a:pt x="100" y="91"/>
                  </a:lnTo>
                  <a:lnTo>
                    <a:pt x="108" y="84"/>
                  </a:lnTo>
                  <a:lnTo>
                    <a:pt x="116" y="76"/>
                  </a:lnTo>
                  <a:lnTo>
                    <a:pt x="125" y="68"/>
                  </a:lnTo>
                  <a:lnTo>
                    <a:pt x="134" y="60"/>
                  </a:lnTo>
                  <a:lnTo>
                    <a:pt x="141" y="53"/>
                  </a:lnTo>
                  <a:lnTo>
                    <a:pt x="150" y="47"/>
                  </a:lnTo>
                  <a:lnTo>
                    <a:pt x="159" y="40"/>
                  </a:lnTo>
                  <a:lnTo>
                    <a:pt x="167" y="35"/>
                  </a:lnTo>
                  <a:lnTo>
                    <a:pt x="175" y="28"/>
                  </a:lnTo>
                  <a:lnTo>
                    <a:pt x="183" y="23"/>
                  </a:lnTo>
                  <a:lnTo>
                    <a:pt x="193" y="19"/>
                  </a:lnTo>
                  <a:lnTo>
                    <a:pt x="202" y="15"/>
                  </a:lnTo>
                  <a:lnTo>
                    <a:pt x="211" y="11"/>
                  </a:lnTo>
                  <a:lnTo>
                    <a:pt x="220" y="8"/>
                  </a:lnTo>
                  <a:lnTo>
                    <a:pt x="229" y="6"/>
                  </a:lnTo>
                  <a:lnTo>
                    <a:pt x="24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7" name="Freeform 25">
              <a:extLst>
                <a:ext uri="{FF2B5EF4-FFF2-40B4-BE49-F238E27FC236}">
                  <a16:creationId xmlns:a16="http://schemas.microsoft.com/office/drawing/2014/main" id="{4FADCA01-E9F2-4244-B259-1F72FE0C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1997"/>
              <a:ext cx="119" cy="184"/>
            </a:xfrm>
            <a:custGeom>
              <a:avLst/>
              <a:gdLst>
                <a:gd name="T0" fmla="*/ 10 w 119"/>
                <a:gd name="T1" fmla="*/ 2 h 184"/>
                <a:gd name="T2" fmla="*/ 29 w 119"/>
                <a:gd name="T3" fmla="*/ 11 h 184"/>
                <a:gd name="T4" fmla="*/ 45 w 119"/>
                <a:gd name="T5" fmla="*/ 25 h 184"/>
                <a:gd name="T6" fmla="*/ 58 w 119"/>
                <a:gd name="T7" fmla="*/ 44 h 184"/>
                <a:gd name="T8" fmla="*/ 69 w 119"/>
                <a:gd name="T9" fmla="*/ 65 h 184"/>
                <a:gd name="T10" fmla="*/ 78 w 119"/>
                <a:gd name="T11" fmla="*/ 87 h 184"/>
                <a:gd name="T12" fmla="*/ 85 w 119"/>
                <a:gd name="T13" fmla="*/ 111 h 184"/>
                <a:gd name="T14" fmla="*/ 91 w 119"/>
                <a:gd name="T15" fmla="*/ 135 h 184"/>
                <a:gd name="T16" fmla="*/ 94 w 119"/>
                <a:gd name="T17" fmla="*/ 151 h 184"/>
                <a:gd name="T18" fmla="*/ 96 w 119"/>
                <a:gd name="T19" fmla="*/ 156 h 184"/>
                <a:gd name="T20" fmla="*/ 101 w 119"/>
                <a:gd name="T21" fmla="*/ 163 h 184"/>
                <a:gd name="T22" fmla="*/ 109 w 119"/>
                <a:gd name="T23" fmla="*/ 167 h 184"/>
                <a:gd name="T24" fmla="*/ 116 w 119"/>
                <a:gd name="T25" fmla="*/ 169 h 184"/>
                <a:gd name="T26" fmla="*/ 116 w 119"/>
                <a:gd name="T27" fmla="*/ 184 h 184"/>
                <a:gd name="T28" fmla="*/ 106 w 119"/>
                <a:gd name="T29" fmla="*/ 182 h 184"/>
                <a:gd name="T30" fmla="*/ 98 w 119"/>
                <a:gd name="T31" fmla="*/ 177 h 184"/>
                <a:gd name="T32" fmla="*/ 92 w 119"/>
                <a:gd name="T33" fmla="*/ 171 h 184"/>
                <a:gd name="T34" fmla="*/ 87 w 119"/>
                <a:gd name="T35" fmla="*/ 161 h 184"/>
                <a:gd name="T36" fmla="*/ 83 w 119"/>
                <a:gd name="T37" fmla="*/ 151 h 184"/>
                <a:gd name="T38" fmla="*/ 81 w 119"/>
                <a:gd name="T39" fmla="*/ 142 h 184"/>
                <a:gd name="T40" fmla="*/ 79 w 119"/>
                <a:gd name="T41" fmla="*/ 132 h 184"/>
                <a:gd name="T42" fmla="*/ 78 w 119"/>
                <a:gd name="T43" fmla="*/ 124 h 184"/>
                <a:gd name="T44" fmla="*/ 72 w 119"/>
                <a:gd name="T45" fmla="*/ 106 h 184"/>
                <a:gd name="T46" fmla="*/ 67 w 119"/>
                <a:gd name="T47" fmla="*/ 89 h 184"/>
                <a:gd name="T48" fmla="*/ 59 w 119"/>
                <a:gd name="T49" fmla="*/ 70 h 184"/>
                <a:gd name="T50" fmla="*/ 51 w 119"/>
                <a:gd name="T51" fmla="*/ 56 h 184"/>
                <a:gd name="T52" fmla="*/ 41 w 119"/>
                <a:gd name="T53" fmla="*/ 40 h 184"/>
                <a:gd name="T54" fmla="*/ 29 w 119"/>
                <a:gd name="T55" fmla="*/ 28 h 184"/>
                <a:gd name="T56" fmla="*/ 15 w 119"/>
                <a:gd name="T57" fmla="*/ 19 h 184"/>
                <a:gd name="T58" fmla="*/ 1 w 119"/>
                <a:gd name="T59" fmla="*/ 14 h 184"/>
                <a:gd name="T60" fmla="*/ 0 w 119"/>
                <a:gd name="T61" fmla="*/ 6 h 184"/>
                <a:gd name="T62" fmla="*/ 1 w 119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"/>
                <a:gd name="T97" fmla="*/ 0 h 184"/>
                <a:gd name="T98" fmla="*/ 119 w 119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" h="184">
                  <a:moveTo>
                    <a:pt x="1" y="0"/>
                  </a:moveTo>
                  <a:lnTo>
                    <a:pt x="10" y="2"/>
                  </a:lnTo>
                  <a:lnTo>
                    <a:pt x="20" y="6"/>
                  </a:lnTo>
                  <a:lnTo>
                    <a:pt x="29" y="11"/>
                  </a:lnTo>
                  <a:lnTo>
                    <a:pt x="38" y="18"/>
                  </a:lnTo>
                  <a:lnTo>
                    <a:pt x="45" y="25"/>
                  </a:lnTo>
                  <a:lnTo>
                    <a:pt x="52" y="33"/>
                  </a:lnTo>
                  <a:lnTo>
                    <a:pt x="58" y="44"/>
                  </a:lnTo>
                  <a:lnTo>
                    <a:pt x="65" y="54"/>
                  </a:lnTo>
                  <a:lnTo>
                    <a:pt x="69" y="65"/>
                  </a:lnTo>
                  <a:lnTo>
                    <a:pt x="74" y="76"/>
                  </a:lnTo>
                  <a:lnTo>
                    <a:pt x="78" y="87"/>
                  </a:lnTo>
                  <a:lnTo>
                    <a:pt x="82" y="99"/>
                  </a:lnTo>
                  <a:lnTo>
                    <a:pt x="85" y="111"/>
                  </a:lnTo>
                  <a:lnTo>
                    <a:pt x="88" y="123"/>
                  </a:lnTo>
                  <a:lnTo>
                    <a:pt x="91" y="135"/>
                  </a:lnTo>
                  <a:lnTo>
                    <a:pt x="93" y="147"/>
                  </a:lnTo>
                  <a:lnTo>
                    <a:pt x="94" y="151"/>
                  </a:lnTo>
                  <a:lnTo>
                    <a:pt x="95" y="153"/>
                  </a:lnTo>
                  <a:lnTo>
                    <a:pt x="96" y="156"/>
                  </a:lnTo>
                  <a:lnTo>
                    <a:pt x="98" y="159"/>
                  </a:lnTo>
                  <a:lnTo>
                    <a:pt x="101" y="163"/>
                  </a:lnTo>
                  <a:lnTo>
                    <a:pt x="105" y="165"/>
                  </a:lnTo>
                  <a:lnTo>
                    <a:pt x="109" y="167"/>
                  </a:lnTo>
                  <a:lnTo>
                    <a:pt x="112" y="168"/>
                  </a:lnTo>
                  <a:lnTo>
                    <a:pt x="116" y="169"/>
                  </a:lnTo>
                  <a:lnTo>
                    <a:pt x="119" y="171"/>
                  </a:lnTo>
                  <a:lnTo>
                    <a:pt x="116" y="184"/>
                  </a:lnTo>
                  <a:lnTo>
                    <a:pt x="110" y="184"/>
                  </a:lnTo>
                  <a:lnTo>
                    <a:pt x="106" y="182"/>
                  </a:lnTo>
                  <a:lnTo>
                    <a:pt x="101" y="180"/>
                  </a:lnTo>
                  <a:lnTo>
                    <a:pt x="98" y="177"/>
                  </a:lnTo>
                  <a:lnTo>
                    <a:pt x="95" y="173"/>
                  </a:lnTo>
                  <a:lnTo>
                    <a:pt x="92" y="171"/>
                  </a:lnTo>
                  <a:lnTo>
                    <a:pt x="90" y="165"/>
                  </a:lnTo>
                  <a:lnTo>
                    <a:pt x="87" y="161"/>
                  </a:lnTo>
                  <a:lnTo>
                    <a:pt x="85" y="156"/>
                  </a:lnTo>
                  <a:lnTo>
                    <a:pt x="83" y="151"/>
                  </a:lnTo>
                  <a:lnTo>
                    <a:pt x="82" y="145"/>
                  </a:lnTo>
                  <a:lnTo>
                    <a:pt x="81" y="142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8" y="127"/>
                  </a:lnTo>
                  <a:lnTo>
                    <a:pt x="78" y="124"/>
                  </a:lnTo>
                  <a:lnTo>
                    <a:pt x="74" y="115"/>
                  </a:lnTo>
                  <a:lnTo>
                    <a:pt x="72" y="106"/>
                  </a:lnTo>
                  <a:lnTo>
                    <a:pt x="69" y="98"/>
                  </a:lnTo>
                  <a:lnTo>
                    <a:pt x="67" y="89"/>
                  </a:lnTo>
                  <a:lnTo>
                    <a:pt x="62" y="80"/>
                  </a:lnTo>
                  <a:lnTo>
                    <a:pt x="59" y="70"/>
                  </a:lnTo>
                  <a:lnTo>
                    <a:pt x="55" y="62"/>
                  </a:lnTo>
                  <a:lnTo>
                    <a:pt x="51" y="56"/>
                  </a:lnTo>
                  <a:lnTo>
                    <a:pt x="45" y="48"/>
                  </a:lnTo>
                  <a:lnTo>
                    <a:pt x="41" y="40"/>
                  </a:lnTo>
                  <a:lnTo>
                    <a:pt x="34" y="33"/>
                  </a:lnTo>
                  <a:lnTo>
                    <a:pt x="29" y="28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8" name="Freeform 26">
              <a:extLst>
                <a:ext uri="{FF2B5EF4-FFF2-40B4-BE49-F238E27FC236}">
                  <a16:creationId xmlns:a16="http://schemas.microsoft.com/office/drawing/2014/main" id="{DFFF15AD-F585-4C08-A866-5057813E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193"/>
              <a:ext cx="1142" cy="823"/>
            </a:xfrm>
            <a:custGeom>
              <a:avLst/>
              <a:gdLst>
                <a:gd name="T0" fmla="*/ 127 w 1142"/>
                <a:gd name="T1" fmla="*/ 9 h 823"/>
                <a:gd name="T2" fmla="*/ 120 w 1142"/>
                <a:gd name="T3" fmla="*/ 30 h 823"/>
                <a:gd name="T4" fmla="*/ 109 w 1142"/>
                <a:gd name="T5" fmla="*/ 56 h 823"/>
                <a:gd name="T6" fmla="*/ 95 w 1142"/>
                <a:gd name="T7" fmla="*/ 92 h 823"/>
                <a:gd name="T8" fmla="*/ 70 w 1142"/>
                <a:gd name="T9" fmla="*/ 142 h 823"/>
                <a:gd name="T10" fmla="*/ 45 w 1142"/>
                <a:gd name="T11" fmla="*/ 196 h 823"/>
                <a:gd name="T12" fmla="*/ 16 w 1142"/>
                <a:gd name="T13" fmla="*/ 284 h 823"/>
                <a:gd name="T14" fmla="*/ 16 w 1142"/>
                <a:gd name="T15" fmla="*/ 376 h 823"/>
                <a:gd name="T16" fmla="*/ 47 w 1142"/>
                <a:gd name="T17" fmla="*/ 431 h 823"/>
                <a:gd name="T18" fmla="*/ 91 w 1142"/>
                <a:gd name="T19" fmla="*/ 469 h 823"/>
                <a:gd name="T20" fmla="*/ 137 w 1142"/>
                <a:gd name="T21" fmla="*/ 498 h 823"/>
                <a:gd name="T22" fmla="*/ 177 w 1142"/>
                <a:gd name="T23" fmla="*/ 530 h 823"/>
                <a:gd name="T24" fmla="*/ 222 w 1142"/>
                <a:gd name="T25" fmla="*/ 569 h 823"/>
                <a:gd name="T26" fmla="*/ 264 w 1142"/>
                <a:gd name="T27" fmla="*/ 600 h 823"/>
                <a:gd name="T28" fmla="*/ 311 w 1142"/>
                <a:gd name="T29" fmla="*/ 630 h 823"/>
                <a:gd name="T30" fmla="*/ 336 w 1142"/>
                <a:gd name="T31" fmla="*/ 646 h 823"/>
                <a:gd name="T32" fmla="*/ 364 w 1142"/>
                <a:gd name="T33" fmla="*/ 662 h 823"/>
                <a:gd name="T34" fmla="*/ 413 w 1142"/>
                <a:gd name="T35" fmla="*/ 684 h 823"/>
                <a:gd name="T36" fmla="*/ 468 w 1142"/>
                <a:gd name="T37" fmla="*/ 708 h 823"/>
                <a:gd name="T38" fmla="*/ 525 w 1142"/>
                <a:gd name="T39" fmla="*/ 732 h 823"/>
                <a:gd name="T40" fmla="*/ 583 w 1142"/>
                <a:gd name="T41" fmla="*/ 757 h 823"/>
                <a:gd name="T42" fmla="*/ 639 w 1142"/>
                <a:gd name="T43" fmla="*/ 786 h 823"/>
                <a:gd name="T44" fmla="*/ 695 w 1142"/>
                <a:gd name="T45" fmla="*/ 804 h 823"/>
                <a:gd name="T46" fmla="*/ 752 w 1142"/>
                <a:gd name="T47" fmla="*/ 803 h 823"/>
                <a:gd name="T48" fmla="*/ 805 w 1142"/>
                <a:gd name="T49" fmla="*/ 784 h 823"/>
                <a:gd name="T50" fmla="*/ 858 w 1142"/>
                <a:gd name="T51" fmla="*/ 766 h 823"/>
                <a:gd name="T52" fmla="*/ 922 w 1142"/>
                <a:gd name="T53" fmla="*/ 736 h 823"/>
                <a:gd name="T54" fmla="*/ 997 w 1142"/>
                <a:gd name="T55" fmla="*/ 703 h 823"/>
                <a:gd name="T56" fmla="*/ 1061 w 1142"/>
                <a:gd name="T57" fmla="*/ 676 h 823"/>
                <a:gd name="T58" fmla="*/ 1098 w 1142"/>
                <a:gd name="T59" fmla="*/ 660 h 823"/>
                <a:gd name="T60" fmla="*/ 1132 w 1142"/>
                <a:gd name="T61" fmla="*/ 645 h 823"/>
                <a:gd name="T62" fmla="*/ 1132 w 1142"/>
                <a:gd name="T63" fmla="*/ 659 h 823"/>
                <a:gd name="T64" fmla="*/ 1104 w 1142"/>
                <a:gd name="T65" fmla="*/ 672 h 823"/>
                <a:gd name="T66" fmla="*/ 1075 w 1142"/>
                <a:gd name="T67" fmla="*/ 684 h 823"/>
                <a:gd name="T68" fmla="*/ 1006 w 1142"/>
                <a:gd name="T69" fmla="*/ 714 h 823"/>
                <a:gd name="T70" fmla="*/ 938 w 1142"/>
                <a:gd name="T71" fmla="*/ 745 h 823"/>
                <a:gd name="T72" fmla="*/ 888 w 1142"/>
                <a:gd name="T73" fmla="*/ 769 h 823"/>
                <a:gd name="T74" fmla="*/ 843 w 1142"/>
                <a:gd name="T75" fmla="*/ 788 h 823"/>
                <a:gd name="T76" fmla="*/ 787 w 1142"/>
                <a:gd name="T77" fmla="*/ 803 h 823"/>
                <a:gd name="T78" fmla="*/ 733 w 1142"/>
                <a:gd name="T79" fmla="*/ 820 h 823"/>
                <a:gd name="T80" fmla="*/ 677 w 1142"/>
                <a:gd name="T81" fmla="*/ 816 h 823"/>
                <a:gd name="T82" fmla="*/ 623 w 1142"/>
                <a:gd name="T83" fmla="*/ 792 h 823"/>
                <a:gd name="T84" fmla="*/ 572 w 1142"/>
                <a:gd name="T85" fmla="*/ 769 h 823"/>
                <a:gd name="T86" fmla="*/ 525 w 1142"/>
                <a:gd name="T87" fmla="*/ 749 h 823"/>
                <a:gd name="T88" fmla="*/ 483 w 1142"/>
                <a:gd name="T89" fmla="*/ 732 h 823"/>
                <a:gd name="T90" fmla="*/ 434 w 1142"/>
                <a:gd name="T91" fmla="*/ 712 h 823"/>
                <a:gd name="T92" fmla="*/ 385 w 1142"/>
                <a:gd name="T93" fmla="*/ 688 h 823"/>
                <a:gd name="T94" fmla="*/ 340 w 1142"/>
                <a:gd name="T95" fmla="*/ 663 h 823"/>
                <a:gd name="T96" fmla="*/ 301 w 1142"/>
                <a:gd name="T97" fmla="*/ 643 h 823"/>
                <a:gd name="T98" fmla="*/ 262 w 1142"/>
                <a:gd name="T99" fmla="*/ 617 h 823"/>
                <a:gd name="T100" fmla="*/ 229 w 1142"/>
                <a:gd name="T101" fmla="*/ 593 h 823"/>
                <a:gd name="T102" fmla="*/ 197 w 1142"/>
                <a:gd name="T103" fmla="*/ 568 h 823"/>
                <a:gd name="T104" fmla="*/ 157 w 1142"/>
                <a:gd name="T105" fmla="*/ 535 h 823"/>
                <a:gd name="T106" fmla="*/ 104 w 1142"/>
                <a:gd name="T107" fmla="*/ 496 h 823"/>
                <a:gd name="T108" fmla="*/ 62 w 1142"/>
                <a:gd name="T109" fmla="*/ 468 h 823"/>
                <a:gd name="T110" fmla="*/ 19 w 1142"/>
                <a:gd name="T111" fmla="*/ 415 h 823"/>
                <a:gd name="T112" fmla="*/ 0 w 1142"/>
                <a:gd name="T113" fmla="*/ 333 h 823"/>
                <a:gd name="T114" fmla="*/ 27 w 1142"/>
                <a:gd name="T115" fmla="*/ 203 h 823"/>
                <a:gd name="T116" fmla="*/ 85 w 1142"/>
                <a:gd name="T117" fmla="*/ 83 h 823"/>
                <a:gd name="T118" fmla="*/ 101 w 1142"/>
                <a:gd name="T119" fmla="*/ 46 h 823"/>
                <a:gd name="T120" fmla="*/ 112 w 1142"/>
                <a:gd name="T121" fmla="*/ 10 h 8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2"/>
                <a:gd name="T184" fmla="*/ 0 h 823"/>
                <a:gd name="T185" fmla="*/ 1142 w 1142"/>
                <a:gd name="T186" fmla="*/ 823 h 8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2" h="823">
                  <a:moveTo>
                    <a:pt x="117" y="0"/>
                  </a:moveTo>
                  <a:lnTo>
                    <a:pt x="119" y="2"/>
                  </a:lnTo>
                  <a:lnTo>
                    <a:pt x="121" y="4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7" y="14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2" y="22"/>
                  </a:lnTo>
                  <a:lnTo>
                    <a:pt x="121" y="26"/>
                  </a:lnTo>
                  <a:lnTo>
                    <a:pt x="120" y="30"/>
                  </a:lnTo>
                  <a:lnTo>
                    <a:pt x="118" y="33"/>
                  </a:lnTo>
                  <a:lnTo>
                    <a:pt x="117" y="37"/>
                  </a:lnTo>
                  <a:lnTo>
                    <a:pt x="116" y="40"/>
                  </a:lnTo>
                  <a:lnTo>
                    <a:pt x="114" y="44"/>
                  </a:lnTo>
                  <a:lnTo>
                    <a:pt x="111" y="48"/>
                  </a:lnTo>
                  <a:lnTo>
                    <a:pt x="110" y="52"/>
                  </a:lnTo>
                  <a:lnTo>
                    <a:pt x="109" y="56"/>
                  </a:lnTo>
                  <a:lnTo>
                    <a:pt x="108" y="59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0"/>
                  </a:lnTo>
                  <a:lnTo>
                    <a:pt x="102" y="77"/>
                  </a:lnTo>
                  <a:lnTo>
                    <a:pt x="98" y="84"/>
                  </a:lnTo>
                  <a:lnTo>
                    <a:pt x="95" y="92"/>
                  </a:lnTo>
                  <a:lnTo>
                    <a:pt x="93" y="100"/>
                  </a:lnTo>
                  <a:lnTo>
                    <a:pt x="89" y="106"/>
                  </a:lnTo>
                  <a:lnTo>
                    <a:pt x="85" y="114"/>
                  </a:lnTo>
                  <a:lnTo>
                    <a:pt x="82" y="121"/>
                  </a:lnTo>
                  <a:lnTo>
                    <a:pt x="78" y="129"/>
                  </a:lnTo>
                  <a:lnTo>
                    <a:pt x="75" y="135"/>
                  </a:lnTo>
                  <a:lnTo>
                    <a:pt x="70" y="142"/>
                  </a:lnTo>
                  <a:lnTo>
                    <a:pt x="67" y="150"/>
                  </a:lnTo>
                  <a:lnTo>
                    <a:pt x="64" y="157"/>
                  </a:lnTo>
                  <a:lnTo>
                    <a:pt x="59" y="163"/>
                  </a:lnTo>
                  <a:lnTo>
                    <a:pt x="57" y="171"/>
                  </a:lnTo>
                  <a:lnTo>
                    <a:pt x="54" y="178"/>
                  </a:lnTo>
                  <a:lnTo>
                    <a:pt x="51" y="186"/>
                  </a:lnTo>
                  <a:lnTo>
                    <a:pt x="45" y="196"/>
                  </a:lnTo>
                  <a:lnTo>
                    <a:pt x="41" y="208"/>
                  </a:lnTo>
                  <a:lnTo>
                    <a:pt x="37" y="221"/>
                  </a:lnTo>
                  <a:lnTo>
                    <a:pt x="31" y="233"/>
                  </a:lnTo>
                  <a:lnTo>
                    <a:pt x="27" y="246"/>
                  </a:lnTo>
                  <a:lnTo>
                    <a:pt x="23" y="258"/>
                  </a:lnTo>
                  <a:lnTo>
                    <a:pt x="19" y="271"/>
                  </a:lnTo>
                  <a:lnTo>
                    <a:pt x="16" y="284"/>
                  </a:lnTo>
                  <a:lnTo>
                    <a:pt x="13" y="298"/>
                  </a:lnTo>
                  <a:lnTo>
                    <a:pt x="11" y="311"/>
                  </a:lnTo>
                  <a:lnTo>
                    <a:pt x="10" y="324"/>
                  </a:lnTo>
                  <a:lnTo>
                    <a:pt x="10" y="337"/>
                  </a:lnTo>
                  <a:lnTo>
                    <a:pt x="11" y="350"/>
                  </a:lnTo>
                  <a:lnTo>
                    <a:pt x="13" y="364"/>
                  </a:lnTo>
                  <a:lnTo>
                    <a:pt x="16" y="376"/>
                  </a:lnTo>
                  <a:lnTo>
                    <a:pt x="21" y="389"/>
                  </a:lnTo>
                  <a:lnTo>
                    <a:pt x="25" y="397"/>
                  </a:lnTo>
                  <a:lnTo>
                    <a:pt x="29" y="405"/>
                  </a:lnTo>
                  <a:lnTo>
                    <a:pt x="33" y="411"/>
                  </a:lnTo>
                  <a:lnTo>
                    <a:pt x="38" y="418"/>
                  </a:lnTo>
                  <a:lnTo>
                    <a:pt x="43" y="424"/>
                  </a:lnTo>
                  <a:lnTo>
                    <a:pt x="47" y="431"/>
                  </a:lnTo>
                  <a:lnTo>
                    <a:pt x="54" y="437"/>
                  </a:lnTo>
                  <a:lnTo>
                    <a:pt x="59" y="444"/>
                  </a:lnTo>
                  <a:lnTo>
                    <a:pt x="65" y="449"/>
                  </a:lnTo>
                  <a:lnTo>
                    <a:pt x="71" y="455"/>
                  </a:lnTo>
                  <a:lnTo>
                    <a:pt x="78" y="460"/>
                  </a:lnTo>
                  <a:lnTo>
                    <a:pt x="84" y="464"/>
                  </a:lnTo>
                  <a:lnTo>
                    <a:pt x="91" y="469"/>
                  </a:lnTo>
                  <a:lnTo>
                    <a:pt x="97" y="474"/>
                  </a:lnTo>
                  <a:lnTo>
                    <a:pt x="106" y="478"/>
                  </a:lnTo>
                  <a:lnTo>
                    <a:pt x="114" y="484"/>
                  </a:lnTo>
                  <a:lnTo>
                    <a:pt x="119" y="486"/>
                  </a:lnTo>
                  <a:lnTo>
                    <a:pt x="125" y="490"/>
                  </a:lnTo>
                  <a:lnTo>
                    <a:pt x="132" y="493"/>
                  </a:lnTo>
                  <a:lnTo>
                    <a:pt x="137" y="498"/>
                  </a:lnTo>
                  <a:lnTo>
                    <a:pt x="143" y="502"/>
                  </a:lnTo>
                  <a:lnTo>
                    <a:pt x="149" y="506"/>
                  </a:lnTo>
                  <a:lnTo>
                    <a:pt x="155" y="511"/>
                  </a:lnTo>
                  <a:lnTo>
                    <a:pt x="160" y="515"/>
                  </a:lnTo>
                  <a:lnTo>
                    <a:pt x="166" y="521"/>
                  </a:lnTo>
                  <a:lnTo>
                    <a:pt x="172" y="525"/>
                  </a:lnTo>
                  <a:lnTo>
                    <a:pt x="177" y="530"/>
                  </a:lnTo>
                  <a:lnTo>
                    <a:pt x="183" y="536"/>
                  </a:lnTo>
                  <a:lnTo>
                    <a:pt x="189" y="542"/>
                  </a:lnTo>
                  <a:lnTo>
                    <a:pt x="195" y="547"/>
                  </a:lnTo>
                  <a:lnTo>
                    <a:pt x="201" y="552"/>
                  </a:lnTo>
                  <a:lnTo>
                    <a:pt x="209" y="559"/>
                  </a:lnTo>
                  <a:lnTo>
                    <a:pt x="215" y="564"/>
                  </a:lnTo>
                  <a:lnTo>
                    <a:pt x="222" y="569"/>
                  </a:lnTo>
                  <a:lnTo>
                    <a:pt x="227" y="575"/>
                  </a:lnTo>
                  <a:lnTo>
                    <a:pt x="234" y="579"/>
                  </a:lnTo>
                  <a:lnTo>
                    <a:pt x="240" y="583"/>
                  </a:lnTo>
                  <a:lnTo>
                    <a:pt x="246" y="587"/>
                  </a:lnTo>
                  <a:lnTo>
                    <a:pt x="252" y="592"/>
                  </a:lnTo>
                  <a:lnTo>
                    <a:pt x="259" y="596"/>
                  </a:lnTo>
                  <a:lnTo>
                    <a:pt x="264" y="600"/>
                  </a:lnTo>
                  <a:lnTo>
                    <a:pt x="271" y="604"/>
                  </a:lnTo>
                  <a:lnTo>
                    <a:pt x="277" y="606"/>
                  </a:lnTo>
                  <a:lnTo>
                    <a:pt x="284" y="612"/>
                  </a:lnTo>
                  <a:lnTo>
                    <a:pt x="290" y="616"/>
                  </a:lnTo>
                  <a:lnTo>
                    <a:pt x="296" y="620"/>
                  </a:lnTo>
                  <a:lnTo>
                    <a:pt x="303" y="625"/>
                  </a:lnTo>
                  <a:lnTo>
                    <a:pt x="311" y="630"/>
                  </a:lnTo>
                  <a:lnTo>
                    <a:pt x="314" y="631"/>
                  </a:lnTo>
                  <a:lnTo>
                    <a:pt x="317" y="634"/>
                  </a:lnTo>
                  <a:lnTo>
                    <a:pt x="320" y="637"/>
                  </a:lnTo>
                  <a:lnTo>
                    <a:pt x="324" y="639"/>
                  </a:lnTo>
                  <a:lnTo>
                    <a:pt x="328" y="641"/>
                  </a:lnTo>
                  <a:lnTo>
                    <a:pt x="332" y="643"/>
                  </a:lnTo>
                  <a:lnTo>
                    <a:pt x="336" y="646"/>
                  </a:lnTo>
                  <a:lnTo>
                    <a:pt x="340" y="649"/>
                  </a:lnTo>
                  <a:lnTo>
                    <a:pt x="344" y="651"/>
                  </a:lnTo>
                  <a:lnTo>
                    <a:pt x="348" y="652"/>
                  </a:lnTo>
                  <a:lnTo>
                    <a:pt x="352" y="655"/>
                  </a:lnTo>
                  <a:lnTo>
                    <a:pt x="356" y="658"/>
                  </a:lnTo>
                  <a:lnTo>
                    <a:pt x="361" y="659"/>
                  </a:lnTo>
                  <a:lnTo>
                    <a:pt x="364" y="662"/>
                  </a:lnTo>
                  <a:lnTo>
                    <a:pt x="368" y="663"/>
                  </a:lnTo>
                  <a:lnTo>
                    <a:pt x="372" y="666"/>
                  </a:lnTo>
                  <a:lnTo>
                    <a:pt x="380" y="670"/>
                  </a:lnTo>
                  <a:lnTo>
                    <a:pt x="389" y="672"/>
                  </a:lnTo>
                  <a:lnTo>
                    <a:pt x="396" y="676"/>
                  </a:lnTo>
                  <a:lnTo>
                    <a:pt x="404" y="680"/>
                  </a:lnTo>
                  <a:lnTo>
                    <a:pt x="413" y="684"/>
                  </a:lnTo>
                  <a:lnTo>
                    <a:pt x="420" y="687"/>
                  </a:lnTo>
                  <a:lnTo>
                    <a:pt x="428" y="691"/>
                  </a:lnTo>
                  <a:lnTo>
                    <a:pt x="436" y="695"/>
                  </a:lnTo>
                  <a:lnTo>
                    <a:pt x="444" y="697"/>
                  </a:lnTo>
                  <a:lnTo>
                    <a:pt x="452" y="701"/>
                  </a:lnTo>
                  <a:lnTo>
                    <a:pt x="459" y="705"/>
                  </a:lnTo>
                  <a:lnTo>
                    <a:pt x="468" y="708"/>
                  </a:lnTo>
                  <a:lnTo>
                    <a:pt x="475" y="712"/>
                  </a:lnTo>
                  <a:lnTo>
                    <a:pt x="484" y="714"/>
                  </a:lnTo>
                  <a:lnTo>
                    <a:pt x="492" y="718"/>
                  </a:lnTo>
                  <a:lnTo>
                    <a:pt x="500" y="722"/>
                  </a:lnTo>
                  <a:lnTo>
                    <a:pt x="509" y="725"/>
                  </a:lnTo>
                  <a:lnTo>
                    <a:pt x="517" y="729"/>
                  </a:lnTo>
                  <a:lnTo>
                    <a:pt x="525" y="732"/>
                  </a:lnTo>
                  <a:lnTo>
                    <a:pt x="534" y="736"/>
                  </a:lnTo>
                  <a:lnTo>
                    <a:pt x="542" y="738"/>
                  </a:lnTo>
                  <a:lnTo>
                    <a:pt x="550" y="742"/>
                  </a:lnTo>
                  <a:lnTo>
                    <a:pt x="558" y="746"/>
                  </a:lnTo>
                  <a:lnTo>
                    <a:pt x="566" y="750"/>
                  </a:lnTo>
                  <a:lnTo>
                    <a:pt x="574" y="753"/>
                  </a:lnTo>
                  <a:lnTo>
                    <a:pt x="583" y="757"/>
                  </a:lnTo>
                  <a:lnTo>
                    <a:pt x="590" y="761"/>
                  </a:lnTo>
                  <a:lnTo>
                    <a:pt x="599" y="765"/>
                  </a:lnTo>
                  <a:lnTo>
                    <a:pt x="607" y="769"/>
                  </a:lnTo>
                  <a:lnTo>
                    <a:pt x="615" y="774"/>
                  </a:lnTo>
                  <a:lnTo>
                    <a:pt x="623" y="778"/>
                  </a:lnTo>
                  <a:lnTo>
                    <a:pt x="631" y="782"/>
                  </a:lnTo>
                  <a:lnTo>
                    <a:pt x="639" y="786"/>
                  </a:lnTo>
                  <a:lnTo>
                    <a:pt x="647" y="788"/>
                  </a:lnTo>
                  <a:lnTo>
                    <a:pt x="654" y="791"/>
                  </a:lnTo>
                  <a:lnTo>
                    <a:pt x="663" y="795"/>
                  </a:lnTo>
                  <a:lnTo>
                    <a:pt x="670" y="798"/>
                  </a:lnTo>
                  <a:lnTo>
                    <a:pt x="679" y="800"/>
                  </a:lnTo>
                  <a:lnTo>
                    <a:pt x="688" y="802"/>
                  </a:lnTo>
                  <a:lnTo>
                    <a:pt x="695" y="804"/>
                  </a:lnTo>
                  <a:lnTo>
                    <a:pt x="703" y="805"/>
                  </a:lnTo>
                  <a:lnTo>
                    <a:pt x="712" y="807"/>
                  </a:lnTo>
                  <a:lnTo>
                    <a:pt x="719" y="807"/>
                  </a:lnTo>
                  <a:lnTo>
                    <a:pt x="728" y="807"/>
                  </a:lnTo>
                  <a:lnTo>
                    <a:pt x="735" y="805"/>
                  </a:lnTo>
                  <a:lnTo>
                    <a:pt x="743" y="805"/>
                  </a:lnTo>
                  <a:lnTo>
                    <a:pt x="752" y="803"/>
                  </a:lnTo>
                  <a:lnTo>
                    <a:pt x="759" y="800"/>
                  </a:lnTo>
                  <a:lnTo>
                    <a:pt x="767" y="798"/>
                  </a:lnTo>
                  <a:lnTo>
                    <a:pt x="773" y="795"/>
                  </a:lnTo>
                  <a:lnTo>
                    <a:pt x="781" y="792"/>
                  </a:lnTo>
                  <a:lnTo>
                    <a:pt x="790" y="790"/>
                  </a:lnTo>
                  <a:lnTo>
                    <a:pt x="797" y="787"/>
                  </a:lnTo>
                  <a:lnTo>
                    <a:pt x="805" y="784"/>
                  </a:lnTo>
                  <a:lnTo>
                    <a:pt x="812" y="782"/>
                  </a:lnTo>
                  <a:lnTo>
                    <a:pt x="820" y="779"/>
                  </a:lnTo>
                  <a:lnTo>
                    <a:pt x="828" y="776"/>
                  </a:lnTo>
                  <a:lnTo>
                    <a:pt x="835" y="774"/>
                  </a:lnTo>
                  <a:lnTo>
                    <a:pt x="843" y="771"/>
                  </a:lnTo>
                  <a:lnTo>
                    <a:pt x="850" y="769"/>
                  </a:lnTo>
                  <a:lnTo>
                    <a:pt x="858" y="766"/>
                  </a:lnTo>
                  <a:lnTo>
                    <a:pt x="866" y="762"/>
                  </a:lnTo>
                  <a:lnTo>
                    <a:pt x="872" y="759"/>
                  </a:lnTo>
                  <a:lnTo>
                    <a:pt x="880" y="757"/>
                  </a:lnTo>
                  <a:lnTo>
                    <a:pt x="889" y="751"/>
                  </a:lnTo>
                  <a:lnTo>
                    <a:pt x="900" y="746"/>
                  </a:lnTo>
                  <a:lnTo>
                    <a:pt x="911" y="741"/>
                  </a:lnTo>
                  <a:lnTo>
                    <a:pt x="922" y="736"/>
                  </a:lnTo>
                  <a:lnTo>
                    <a:pt x="932" y="730"/>
                  </a:lnTo>
                  <a:lnTo>
                    <a:pt x="942" y="726"/>
                  </a:lnTo>
                  <a:lnTo>
                    <a:pt x="953" y="721"/>
                  </a:lnTo>
                  <a:lnTo>
                    <a:pt x="964" y="717"/>
                  </a:lnTo>
                  <a:lnTo>
                    <a:pt x="974" y="712"/>
                  </a:lnTo>
                  <a:lnTo>
                    <a:pt x="986" y="707"/>
                  </a:lnTo>
                  <a:lnTo>
                    <a:pt x="997" y="703"/>
                  </a:lnTo>
                  <a:lnTo>
                    <a:pt x="1007" y="697"/>
                  </a:lnTo>
                  <a:lnTo>
                    <a:pt x="1018" y="693"/>
                  </a:lnTo>
                  <a:lnTo>
                    <a:pt x="1029" y="689"/>
                  </a:lnTo>
                  <a:lnTo>
                    <a:pt x="1040" y="685"/>
                  </a:lnTo>
                  <a:lnTo>
                    <a:pt x="1052" y="680"/>
                  </a:lnTo>
                  <a:lnTo>
                    <a:pt x="1056" y="679"/>
                  </a:lnTo>
                  <a:lnTo>
                    <a:pt x="1061" y="676"/>
                  </a:lnTo>
                  <a:lnTo>
                    <a:pt x="1066" y="675"/>
                  </a:lnTo>
                  <a:lnTo>
                    <a:pt x="1071" y="672"/>
                  </a:lnTo>
                  <a:lnTo>
                    <a:pt x="1077" y="670"/>
                  </a:lnTo>
                  <a:lnTo>
                    <a:pt x="1082" y="668"/>
                  </a:lnTo>
                  <a:lnTo>
                    <a:pt x="1088" y="666"/>
                  </a:lnTo>
                  <a:lnTo>
                    <a:pt x="1093" y="663"/>
                  </a:lnTo>
                  <a:lnTo>
                    <a:pt x="1098" y="660"/>
                  </a:lnTo>
                  <a:lnTo>
                    <a:pt x="1103" y="658"/>
                  </a:lnTo>
                  <a:lnTo>
                    <a:pt x="1108" y="655"/>
                  </a:lnTo>
                  <a:lnTo>
                    <a:pt x="1114" y="654"/>
                  </a:lnTo>
                  <a:lnTo>
                    <a:pt x="1118" y="651"/>
                  </a:lnTo>
                  <a:lnTo>
                    <a:pt x="1123" y="649"/>
                  </a:lnTo>
                  <a:lnTo>
                    <a:pt x="1128" y="646"/>
                  </a:lnTo>
                  <a:lnTo>
                    <a:pt x="1132" y="645"/>
                  </a:lnTo>
                  <a:lnTo>
                    <a:pt x="1136" y="649"/>
                  </a:lnTo>
                  <a:lnTo>
                    <a:pt x="1140" y="651"/>
                  </a:lnTo>
                  <a:lnTo>
                    <a:pt x="1142" y="652"/>
                  </a:lnTo>
                  <a:lnTo>
                    <a:pt x="1141" y="654"/>
                  </a:lnTo>
                  <a:lnTo>
                    <a:pt x="1139" y="655"/>
                  </a:lnTo>
                  <a:lnTo>
                    <a:pt x="1136" y="658"/>
                  </a:lnTo>
                  <a:lnTo>
                    <a:pt x="1132" y="659"/>
                  </a:lnTo>
                  <a:lnTo>
                    <a:pt x="1129" y="662"/>
                  </a:lnTo>
                  <a:lnTo>
                    <a:pt x="1124" y="663"/>
                  </a:lnTo>
                  <a:lnTo>
                    <a:pt x="1121" y="666"/>
                  </a:lnTo>
                  <a:lnTo>
                    <a:pt x="1117" y="667"/>
                  </a:lnTo>
                  <a:lnTo>
                    <a:pt x="1113" y="670"/>
                  </a:lnTo>
                  <a:lnTo>
                    <a:pt x="1108" y="671"/>
                  </a:lnTo>
                  <a:lnTo>
                    <a:pt x="1104" y="672"/>
                  </a:lnTo>
                  <a:lnTo>
                    <a:pt x="1101" y="674"/>
                  </a:lnTo>
                  <a:lnTo>
                    <a:pt x="1096" y="675"/>
                  </a:lnTo>
                  <a:lnTo>
                    <a:pt x="1093" y="676"/>
                  </a:lnTo>
                  <a:lnTo>
                    <a:pt x="1090" y="678"/>
                  </a:lnTo>
                  <a:lnTo>
                    <a:pt x="1087" y="679"/>
                  </a:lnTo>
                  <a:lnTo>
                    <a:pt x="1085" y="680"/>
                  </a:lnTo>
                  <a:lnTo>
                    <a:pt x="1075" y="684"/>
                  </a:lnTo>
                  <a:lnTo>
                    <a:pt x="1065" y="688"/>
                  </a:lnTo>
                  <a:lnTo>
                    <a:pt x="1055" y="692"/>
                  </a:lnTo>
                  <a:lnTo>
                    <a:pt x="1045" y="697"/>
                  </a:lnTo>
                  <a:lnTo>
                    <a:pt x="1036" y="701"/>
                  </a:lnTo>
                  <a:lnTo>
                    <a:pt x="1026" y="705"/>
                  </a:lnTo>
                  <a:lnTo>
                    <a:pt x="1016" y="709"/>
                  </a:lnTo>
                  <a:lnTo>
                    <a:pt x="1006" y="714"/>
                  </a:lnTo>
                  <a:lnTo>
                    <a:pt x="997" y="718"/>
                  </a:lnTo>
                  <a:lnTo>
                    <a:pt x="987" y="722"/>
                  </a:lnTo>
                  <a:lnTo>
                    <a:pt x="977" y="726"/>
                  </a:lnTo>
                  <a:lnTo>
                    <a:pt x="967" y="732"/>
                  </a:lnTo>
                  <a:lnTo>
                    <a:pt x="958" y="736"/>
                  </a:lnTo>
                  <a:lnTo>
                    <a:pt x="948" y="741"/>
                  </a:lnTo>
                  <a:lnTo>
                    <a:pt x="938" y="745"/>
                  </a:lnTo>
                  <a:lnTo>
                    <a:pt x="928" y="750"/>
                  </a:lnTo>
                  <a:lnTo>
                    <a:pt x="921" y="753"/>
                  </a:lnTo>
                  <a:lnTo>
                    <a:pt x="913" y="755"/>
                  </a:lnTo>
                  <a:lnTo>
                    <a:pt x="908" y="759"/>
                  </a:lnTo>
                  <a:lnTo>
                    <a:pt x="901" y="762"/>
                  </a:lnTo>
                  <a:lnTo>
                    <a:pt x="895" y="765"/>
                  </a:lnTo>
                  <a:lnTo>
                    <a:pt x="888" y="769"/>
                  </a:lnTo>
                  <a:lnTo>
                    <a:pt x="882" y="771"/>
                  </a:lnTo>
                  <a:lnTo>
                    <a:pt x="876" y="774"/>
                  </a:lnTo>
                  <a:lnTo>
                    <a:pt x="870" y="776"/>
                  </a:lnTo>
                  <a:lnTo>
                    <a:pt x="863" y="780"/>
                  </a:lnTo>
                  <a:lnTo>
                    <a:pt x="856" y="783"/>
                  </a:lnTo>
                  <a:lnTo>
                    <a:pt x="849" y="786"/>
                  </a:lnTo>
                  <a:lnTo>
                    <a:pt x="843" y="788"/>
                  </a:lnTo>
                  <a:lnTo>
                    <a:pt x="835" y="791"/>
                  </a:lnTo>
                  <a:lnTo>
                    <a:pt x="828" y="792"/>
                  </a:lnTo>
                  <a:lnTo>
                    <a:pt x="819" y="795"/>
                  </a:lnTo>
                  <a:lnTo>
                    <a:pt x="811" y="796"/>
                  </a:lnTo>
                  <a:lnTo>
                    <a:pt x="804" y="799"/>
                  </a:lnTo>
                  <a:lnTo>
                    <a:pt x="795" y="800"/>
                  </a:lnTo>
                  <a:lnTo>
                    <a:pt x="787" y="803"/>
                  </a:lnTo>
                  <a:lnTo>
                    <a:pt x="780" y="805"/>
                  </a:lnTo>
                  <a:lnTo>
                    <a:pt x="772" y="808"/>
                  </a:lnTo>
                  <a:lnTo>
                    <a:pt x="765" y="811"/>
                  </a:lnTo>
                  <a:lnTo>
                    <a:pt x="757" y="815"/>
                  </a:lnTo>
                  <a:lnTo>
                    <a:pt x="750" y="816"/>
                  </a:lnTo>
                  <a:lnTo>
                    <a:pt x="742" y="819"/>
                  </a:lnTo>
                  <a:lnTo>
                    <a:pt x="733" y="820"/>
                  </a:lnTo>
                  <a:lnTo>
                    <a:pt x="726" y="821"/>
                  </a:lnTo>
                  <a:lnTo>
                    <a:pt x="718" y="823"/>
                  </a:lnTo>
                  <a:lnTo>
                    <a:pt x="709" y="823"/>
                  </a:lnTo>
                  <a:lnTo>
                    <a:pt x="702" y="821"/>
                  </a:lnTo>
                  <a:lnTo>
                    <a:pt x="693" y="820"/>
                  </a:lnTo>
                  <a:lnTo>
                    <a:pt x="686" y="817"/>
                  </a:lnTo>
                  <a:lnTo>
                    <a:pt x="677" y="816"/>
                  </a:lnTo>
                  <a:lnTo>
                    <a:pt x="669" y="813"/>
                  </a:lnTo>
                  <a:lnTo>
                    <a:pt x="662" y="809"/>
                  </a:lnTo>
                  <a:lnTo>
                    <a:pt x="654" y="805"/>
                  </a:lnTo>
                  <a:lnTo>
                    <a:pt x="647" y="803"/>
                  </a:lnTo>
                  <a:lnTo>
                    <a:pt x="639" y="799"/>
                  </a:lnTo>
                  <a:lnTo>
                    <a:pt x="631" y="796"/>
                  </a:lnTo>
                  <a:lnTo>
                    <a:pt x="623" y="792"/>
                  </a:lnTo>
                  <a:lnTo>
                    <a:pt x="615" y="788"/>
                  </a:lnTo>
                  <a:lnTo>
                    <a:pt x="609" y="784"/>
                  </a:lnTo>
                  <a:lnTo>
                    <a:pt x="601" y="780"/>
                  </a:lnTo>
                  <a:lnTo>
                    <a:pt x="594" y="778"/>
                  </a:lnTo>
                  <a:lnTo>
                    <a:pt x="586" y="774"/>
                  </a:lnTo>
                  <a:lnTo>
                    <a:pt x="578" y="771"/>
                  </a:lnTo>
                  <a:lnTo>
                    <a:pt x="572" y="769"/>
                  </a:lnTo>
                  <a:lnTo>
                    <a:pt x="564" y="766"/>
                  </a:lnTo>
                  <a:lnTo>
                    <a:pt x="557" y="762"/>
                  </a:lnTo>
                  <a:lnTo>
                    <a:pt x="550" y="759"/>
                  </a:lnTo>
                  <a:lnTo>
                    <a:pt x="544" y="757"/>
                  </a:lnTo>
                  <a:lnTo>
                    <a:pt x="537" y="754"/>
                  </a:lnTo>
                  <a:lnTo>
                    <a:pt x="531" y="751"/>
                  </a:lnTo>
                  <a:lnTo>
                    <a:pt x="525" y="749"/>
                  </a:lnTo>
                  <a:lnTo>
                    <a:pt x="520" y="746"/>
                  </a:lnTo>
                  <a:lnTo>
                    <a:pt x="513" y="743"/>
                  </a:lnTo>
                  <a:lnTo>
                    <a:pt x="508" y="741"/>
                  </a:lnTo>
                  <a:lnTo>
                    <a:pt x="501" y="738"/>
                  </a:lnTo>
                  <a:lnTo>
                    <a:pt x="496" y="737"/>
                  </a:lnTo>
                  <a:lnTo>
                    <a:pt x="490" y="733"/>
                  </a:lnTo>
                  <a:lnTo>
                    <a:pt x="483" y="732"/>
                  </a:lnTo>
                  <a:lnTo>
                    <a:pt x="477" y="728"/>
                  </a:lnTo>
                  <a:lnTo>
                    <a:pt x="469" y="726"/>
                  </a:lnTo>
                  <a:lnTo>
                    <a:pt x="462" y="722"/>
                  </a:lnTo>
                  <a:lnTo>
                    <a:pt x="455" y="720"/>
                  </a:lnTo>
                  <a:lnTo>
                    <a:pt x="448" y="717"/>
                  </a:lnTo>
                  <a:lnTo>
                    <a:pt x="442" y="714"/>
                  </a:lnTo>
                  <a:lnTo>
                    <a:pt x="434" y="712"/>
                  </a:lnTo>
                  <a:lnTo>
                    <a:pt x="428" y="709"/>
                  </a:lnTo>
                  <a:lnTo>
                    <a:pt x="420" y="705"/>
                  </a:lnTo>
                  <a:lnTo>
                    <a:pt x="414" y="703"/>
                  </a:lnTo>
                  <a:lnTo>
                    <a:pt x="406" y="699"/>
                  </a:lnTo>
                  <a:lnTo>
                    <a:pt x="400" y="695"/>
                  </a:lnTo>
                  <a:lnTo>
                    <a:pt x="392" y="692"/>
                  </a:lnTo>
                  <a:lnTo>
                    <a:pt x="385" y="688"/>
                  </a:lnTo>
                  <a:lnTo>
                    <a:pt x="379" y="684"/>
                  </a:lnTo>
                  <a:lnTo>
                    <a:pt x="372" y="681"/>
                  </a:lnTo>
                  <a:lnTo>
                    <a:pt x="366" y="678"/>
                  </a:lnTo>
                  <a:lnTo>
                    <a:pt x="359" y="674"/>
                  </a:lnTo>
                  <a:lnTo>
                    <a:pt x="353" y="670"/>
                  </a:lnTo>
                  <a:lnTo>
                    <a:pt x="346" y="667"/>
                  </a:lnTo>
                  <a:lnTo>
                    <a:pt x="340" y="663"/>
                  </a:lnTo>
                  <a:lnTo>
                    <a:pt x="335" y="660"/>
                  </a:lnTo>
                  <a:lnTo>
                    <a:pt x="328" y="658"/>
                  </a:lnTo>
                  <a:lnTo>
                    <a:pt x="323" y="655"/>
                  </a:lnTo>
                  <a:lnTo>
                    <a:pt x="317" y="652"/>
                  </a:lnTo>
                  <a:lnTo>
                    <a:pt x="312" y="650"/>
                  </a:lnTo>
                  <a:lnTo>
                    <a:pt x="306" y="646"/>
                  </a:lnTo>
                  <a:lnTo>
                    <a:pt x="301" y="643"/>
                  </a:lnTo>
                  <a:lnTo>
                    <a:pt x="296" y="641"/>
                  </a:lnTo>
                  <a:lnTo>
                    <a:pt x="290" y="637"/>
                  </a:lnTo>
                  <a:lnTo>
                    <a:pt x="284" y="633"/>
                  </a:lnTo>
                  <a:lnTo>
                    <a:pt x="278" y="630"/>
                  </a:lnTo>
                  <a:lnTo>
                    <a:pt x="273" y="626"/>
                  </a:lnTo>
                  <a:lnTo>
                    <a:pt x="267" y="622"/>
                  </a:lnTo>
                  <a:lnTo>
                    <a:pt x="262" y="617"/>
                  </a:lnTo>
                  <a:lnTo>
                    <a:pt x="258" y="614"/>
                  </a:lnTo>
                  <a:lnTo>
                    <a:pt x="252" y="610"/>
                  </a:lnTo>
                  <a:lnTo>
                    <a:pt x="248" y="606"/>
                  </a:lnTo>
                  <a:lnTo>
                    <a:pt x="242" y="604"/>
                  </a:lnTo>
                  <a:lnTo>
                    <a:pt x="238" y="600"/>
                  </a:lnTo>
                  <a:lnTo>
                    <a:pt x="234" y="597"/>
                  </a:lnTo>
                  <a:lnTo>
                    <a:pt x="229" y="593"/>
                  </a:lnTo>
                  <a:lnTo>
                    <a:pt x="224" y="589"/>
                  </a:lnTo>
                  <a:lnTo>
                    <a:pt x="220" y="587"/>
                  </a:lnTo>
                  <a:lnTo>
                    <a:pt x="215" y="583"/>
                  </a:lnTo>
                  <a:lnTo>
                    <a:pt x="211" y="580"/>
                  </a:lnTo>
                  <a:lnTo>
                    <a:pt x="206" y="576"/>
                  </a:lnTo>
                  <a:lnTo>
                    <a:pt x="201" y="572"/>
                  </a:lnTo>
                  <a:lnTo>
                    <a:pt x="197" y="568"/>
                  </a:lnTo>
                  <a:lnTo>
                    <a:pt x="194" y="564"/>
                  </a:lnTo>
                  <a:lnTo>
                    <a:pt x="189" y="560"/>
                  </a:lnTo>
                  <a:lnTo>
                    <a:pt x="185" y="556"/>
                  </a:lnTo>
                  <a:lnTo>
                    <a:pt x="179" y="551"/>
                  </a:lnTo>
                  <a:lnTo>
                    <a:pt x="172" y="547"/>
                  </a:lnTo>
                  <a:lnTo>
                    <a:pt x="164" y="540"/>
                  </a:lnTo>
                  <a:lnTo>
                    <a:pt x="157" y="535"/>
                  </a:lnTo>
                  <a:lnTo>
                    <a:pt x="149" y="528"/>
                  </a:lnTo>
                  <a:lnTo>
                    <a:pt x="141" y="523"/>
                  </a:lnTo>
                  <a:lnTo>
                    <a:pt x="132" y="517"/>
                  </a:lnTo>
                  <a:lnTo>
                    <a:pt x="124" y="510"/>
                  </a:lnTo>
                  <a:lnTo>
                    <a:pt x="117" y="505"/>
                  </a:lnTo>
                  <a:lnTo>
                    <a:pt x="109" y="501"/>
                  </a:lnTo>
                  <a:lnTo>
                    <a:pt x="104" y="496"/>
                  </a:lnTo>
                  <a:lnTo>
                    <a:pt x="98" y="493"/>
                  </a:lnTo>
                  <a:lnTo>
                    <a:pt x="94" y="489"/>
                  </a:lnTo>
                  <a:lnTo>
                    <a:pt x="92" y="489"/>
                  </a:lnTo>
                  <a:lnTo>
                    <a:pt x="83" y="484"/>
                  </a:lnTo>
                  <a:lnTo>
                    <a:pt x="76" y="478"/>
                  </a:lnTo>
                  <a:lnTo>
                    <a:pt x="68" y="473"/>
                  </a:lnTo>
                  <a:lnTo>
                    <a:pt x="62" y="468"/>
                  </a:lnTo>
                  <a:lnTo>
                    <a:pt x="54" y="461"/>
                  </a:lnTo>
                  <a:lnTo>
                    <a:pt x="47" y="455"/>
                  </a:lnTo>
                  <a:lnTo>
                    <a:pt x="41" y="447"/>
                  </a:lnTo>
                  <a:lnTo>
                    <a:pt x="36" y="440"/>
                  </a:lnTo>
                  <a:lnTo>
                    <a:pt x="29" y="432"/>
                  </a:lnTo>
                  <a:lnTo>
                    <a:pt x="24" y="424"/>
                  </a:lnTo>
                  <a:lnTo>
                    <a:pt x="19" y="415"/>
                  </a:lnTo>
                  <a:lnTo>
                    <a:pt x="15" y="407"/>
                  </a:lnTo>
                  <a:lnTo>
                    <a:pt x="11" y="399"/>
                  </a:lnTo>
                  <a:lnTo>
                    <a:pt x="7" y="390"/>
                  </a:lnTo>
                  <a:lnTo>
                    <a:pt x="5" y="382"/>
                  </a:lnTo>
                  <a:lnTo>
                    <a:pt x="4" y="374"/>
                  </a:lnTo>
                  <a:lnTo>
                    <a:pt x="1" y="353"/>
                  </a:lnTo>
                  <a:lnTo>
                    <a:pt x="0" y="333"/>
                  </a:lnTo>
                  <a:lnTo>
                    <a:pt x="0" y="314"/>
                  </a:lnTo>
                  <a:lnTo>
                    <a:pt x="2" y="295"/>
                  </a:lnTo>
                  <a:lnTo>
                    <a:pt x="5" y="277"/>
                  </a:lnTo>
                  <a:lnTo>
                    <a:pt x="10" y="258"/>
                  </a:lnTo>
                  <a:lnTo>
                    <a:pt x="14" y="238"/>
                  </a:lnTo>
                  <a:lnTo>
                    <a:pt x="20" y="221"/>
                  </a:lnTo>
                  <a:lnTo>
                    <a:pt x="27" y="203"/>
                  </a:lnTo>
                  <a:lnTo>
                    <a:pt x="34" y="186"/>
                  </a:lnTo>
                  <a:lnTo>
                    <a:pt x="42" y="167"/>
                  </a:lnTo>
                  <a:lnTo>
                    <a:pt x="52" y="150"/>
                  </a:lnTo>
                  <a:lnTo>
                    <a:pt x="59" y="133"/>
                  </a:lnTo>
                  <a:lnTo>
                    <a:pt x="68" y="116"/>
                  </a:lnTo>
                  <a:lnTo>
                    <a:pt x="77" y="100"/>
                  </a:lnTo>
                  <a:lnTo>
                    <a:pt x="85" y="83"/>
                  </a:lnTo>
                  <a:lnTo>
                    <a:pt x="88" y="77"/>
                  </a:lnTo>
                  <a:lnTo>
                    <a:pt x="90" y="72"/>
                  </a:lnTo>
                  <a:lnTo>
                    <a:pt x="92" y="67"/>
                  </a:lnTo>
                  <a:lnTo>
                    <a:pt x="94" y="62"/>
                  </a:lnTo>
                  <a:lnTo>
                    <a:pt x="96" y="56"/>
                  </a:lnTo>
                  <a:lnTo>
                    <a:pt x="98" y="52"/>
                  </a:lnTo>
                  <a:lnTo>
                    <a:pt x="101" y="46"/>
                  </a:lnTo>
                  <a:lnTo>
                    <a:pt x="103" y="42"/>
                  </a:lnTo>
                  <a:lnTo>
                    <a:pt x="104" y="35"/>
                  </a:lnTo>
                  <a:lnTo>
                    <a:pt x="106" y="30"/>
                  </a:lnTo>
                  <a:lnTo>
                    <a:pt x="107" y="25"/>
                  </a:lnTo>
                  <a:lnTo>
                    <a:pt x="109" y="19"/>
                  </a:lnTo>
                  <a:lnTo>
                    <a:pt x="110" y="14"/>
                  </a:lnTo>
                  <a:lnTo>
                    <a:pt x="112" y="10"/>
                  </a:lnTo>
                  <a:lnTo>
                    <a:pt x="115" y="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9" name="Freeform 27">
              <a:extLst>
                <a:ext uri="{FF2B5EF4-FFF2-40B4-BE49-F238E27FC236}">
                  <a16:creationId xmlns:a16="http://schemas.microsoft.com/office/drawing/2014/main" id="{E28CE65C-48B9-4BB5-A4B0-7D8F98CC3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2408"/>
              <a:ext cx="185" cy="444"/>
            </a:xfrm>
            <a:custGeom>
              <a:avLst/>
              <a:gdLst>
                <a:gd name="T0" fmla="*/ 10 w 185"/>
                <a:gd name="T1" fmla="*/ 4 h 444"/>
                <a:gd name="T2" fmla="*/ 21 w 185"/>
                <a:gd name="T3" fmla="*/ 11 h 444"/>
                <a:gd name="T4" fmla="*/ 36 w 185"/>
                <a:gd name="T5" fmla="*/ 21 h 444"/>
                <a:gd name="T6" fmla="*/ 50 w 185"/>
                <a:gd name="T7" fmla="*/ 30 h 444"/>
                <a:gd name="T8" fmla="*/ 65 w 185"/>
                <a:gd name="T9" fmla="*/ 40 h 444"/>
                <a:gd name="T10" fmla="*/ 78 w 185"/>
                <a:gd name="T11" fmla="*/ 50 h 444"/>
                <a:gd name="T12" fmla="*/ 87 w 185"/>
                <a:gd name="T13" fmla="*/ 58 h 444"/>
                <a:gd name="T14" fmla="*/ 96 w 185"/>
                <a:gd name="T15" fmla="*/ 64 h 444"/>
                <a:gd name="T16" fmla="*/ 105 w 185"/>
                <a:gd name="T17" fmla="*/ 72 h 444"/>
                <a:gd name="T18" fmla="*/ 116 w 185"/>
                <a:gd name="T19" fmla="*/ 79 h 444"/>
                <a:gd name="T20" fmla="*/ 127 w 185"/>
                <a:gd name="T21" fmla="*/ 85 h 444"/>
                <a:gd name="T22" fmla="*/ 147 w 185"/>
                <a:gd name="T23" fmla="*/ 104 h 444"/>
                <a:gd name="T24" fmla="*/ 165 w 185"/>
                <a:gd name="T25" fmla="*/ 128 h 444"/>
                <a:gd name="T26" fmla="*/ 176 w 185"/>
                <a:gd name="T27" fmla="*/ 154 h 444"/>
                <a:gd name="T28" fmla="*/ 182 w 185"/>
                <a:gd name="T29" fmla="*/ 184 h 444"/>
                <a:gd name="T30" fmla="*/ 184 w 185"/>
                <a:gd name="T31" fmla="*/ 216 h 444"/>
                <a:gd name="T32" fmla="*/ 184 w 185"/>
                <a:gd name="T33" fmla="*/ 252 h 444"/>
                <a:gd name="T34" fmla="*/ 185 w 185"/>
                <a:gd name="T35" fmla="*/ 291 h 444"/>
                <a:gd name="T36" fmla="*/ 184 w 185"/>
                <a:gd name="T37" fmla="*/ 329 h 444"/>
                <a:gd name="T38" fmla="*/ 177 w 185"/>
                <a:gd name="T39" fmla="*/ 365 h 444"/>
                <a:gd name="T40" fmla="*/ 160 w 185"/>
                <a:gd name="T41" fmla="*/ 394 h 444"/>
                <a:gd name="T42" fmla="*/ 139 w 185"/>
                <a:gd name="T43" fmla="*/ 412 h 444"/>
                <a:gd name="T44" fmla="*/ 125 w 185"/>
                <a:gd name="T45" fmla="*/ 419 h 444"/>
                <a:gd name="T46" fmla="*/ 109 w 185"/>
                <a:gd name="T47" fmla="*/ 424 h 444"/>
                <a:gd name="T48" fmla="*/ 94 w 185"/>
                <a:gd name="T49" fmla="*/ 430 h 444"/>
                <a:gd name="T50" fmla="*/ 79 w 185"/>
                <a:gd name="T51" fmla="*/ 436 h 444"/>
                <a:gd name="T52" fmla="*/ 66 w 185"/>
                <a:gd name="T53" fmla="*/ 444 h 444"/>
                <a:gd name="T54" fmla="*/ 60 w 185"/>
                <a:gd name="T55" fmla="*/ 439 h 444"/>
                <a:gd name="T56" fmla="*/ 69 w 185"/>
                <a:gd name="T57" fmla="*/ 426 h 444"/>
                <a:gd name="T58" fmla="*/ 91 w 185"/>
                <a:gd name="T59" fmla="*/ 416 h 444"/>
                <a:gd name="T60" fmla="*/ 114 w 185"/>
                <a:gd name="T61" fmla="*/ 408 h 444"/>
                <a:gd name="T62" fmla="*/ 135 w 185"/>
                <a:gd name="T63" fmla="*/ 399 h 444"/>
                <a:gd name="T64" fmla="*/ 154 w 185"/>
                <a:gd name="T65" fmla="*/ 383 h 444"/>
                <a:gd name="T66" fmla="*/ 168 w 185"/>
                <a:gd name="T67" fmla="*/ 356 h 444"/>
                <a:gd name="T68" fmla="*/ 173 w 185"/>
                <a:gd name="T69" fmla="*/ 321 h 444"/>
                <a:gd name="T70" fmla="*/ 176 w 185"/>
                <a:gd name="T71" fmla="*/ 284 h 444"/>
                <a:gd name="T72" fmla="*/ 173 w 185"/>
                <a:gd name="T73" fmla="*/ 248 h 444"/>
                <a:gd name="T74" fmla="*/ 170 w 185"/>
                <a:gd name="T75" fmla="*/ 212 h 444"/>
                <a:gd name="T76" fmla="*/ 168 w 185"/>
                <a:gd name="T77" fmla="*/ 178 h 444"/>
                <a:gd name="T78" fmla="*/ 159 w 185"/>
                <a:gd name="T79" fmla="*/ 147 h 444"/>
                <a:gd name="T80" fmla="*/ 143 w 185"/>
                <a:gd name="T81" fmla="*/ 124 h 444"/>
                <a:gd name="T82" fmla="*/ 122 w 185"/>
                <a:gd name="T83" fmla="*/ 102 h 444"/>
                <a:gd name="T84" fmla="*/ 101 w 185"/>
                <a:gd name="T85" fmla="*/ 84 h 444"/>
                <a:gd name="T86" fmla="*/ 79 w 185"/>
                <a:gd name="T87" fmla="*/ 68 h 444"/>
                <a:gd name="T88" fmla="*/ 63 w 185"/>
                <a:gd name="T89" fmla="*/ 56 h 444"/>
                <a:gd name="T90" fmla="*/ 48 w 185"/>
                <a:gd name="T91" fmla="*/ 47 h 444"/>
                <a:gd name="T92" fmla="*/ 33 w 185"/>
                <a:gd name="T93" fmla="*/ 39 h 444"/>
                <a:gd name="T94" fmla="*/ 18 w 185"/>
                <a:gd name="T95" fmla="*/ 30 h 444"/>
                <a:gd name="T96" fmla="*/ 7 w 185"/>
                <a:gd name="T97" fmla="*/ 21 h 444"/>
                <a:gd name="T98" fmla="*/ 0 w 185"/>
                <a:gd name="T99" fmla="*/ 9 h 444"/>
                <a:gd name="T100" fmla="*/ 3 w 185"/>
                <a:gd name="T101" fmla="*/ 0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5"/>
                <a:gd name="T154" fmla="*/ 0 h 444"/>
                <a:gd name="T155" fmla="*/ 185 w 185"/>
                <a:gd name="T156" fmla="*/ 444 h 4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5" h="444">
                  <a:moveTo>
                    <a:pt x="3" y="0"/>
                  </a:moveTo>
                  <a:lnTo>
                    <a:pt x="5" y="1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9"/>
                  </a:lnTo>
                  <a:lnTo>
                    <a:pt x="21" y="11"/>
                  </a:lnTo>
                  <a:lnTo>
                    <a:pt x="25" y="14"/>
                  </a:lnTo>
                  <a:lnTo>
                    <a:pt x="30" y="18"/>
                  </a:lnTo>
                  <a:lnTo>
                    <a:pt x="36" y="21"/>
                  </a:lnTo>
                  <a:lnTo>
                    <a:pt x="40" y="23"/>
                  </a:lnTo>
                  <a:lnTo>
                    <a:pt x="44" y="27"/>
                  </a:lnTo>
                  <a:lnTo>
                    <a:pt x="50" y="30"/>
                  </a:lnTo>
                  <a:lnTo>
                    <a:pt x="55" y="34"/>
                  </a:lnTo>
                  <a:lnTo>
                    <a:pt x="60" y="37"/>
                  </a:lnTo>
                  <a:lnTo>
                    <a:pt x="65" y="40"/>
                  </a:lnTo>
                  <a:lnTo>
                    <a:pt x="70" y="44"/>
                  </a:lnTo>
                  <a:lnTo>
                    <a:pt x="75" y="48"/>
                  </a:lnTo>
                  <a:lnTo>
                    <a:pt x="78" y="50"/>
                  </a:lnTo>
                  <a:lnTo>
                    <a:pt x="81" y="52"/>
                  </a:lnTo>
                  <a:lnTo>
                    <a:pt x="83" y="55"/>
                  </a:lnTo>
                  <a:lnTo>
                    <a:pt x="87" y="58"/>
                  </a:lnTo>
                  <a:lnTo>
                    <a:pt x="90" y="60"/>
                  </a:lnTo>
                  <a:lnTo>
                    <a:pt x="93" y="63"/>
                  </a:lnTo>
                  <a:lnTo>
                    <a:pt x="96" y="64"/>
                  </a:lnTo>
                  <a:lnTo>
                    <a:pt x="100" y="67"/>
                  </a:lnTo>
                  <a:lnTo>
                    <a:pt x="102" y="69"/>
                  </a:lnTo>
                  <a:lnTo>
                    <a:pt x="105" y="72"/>
                  </a:lnTo>
                  <a:lnTo>
                    <a:pt x="108" y="73"/>
                  </a:lnTo>
                  <a:lnTo>
                    <a:pt x="113" y="76"/>
                  </a:lnTo>
                  <a:lnTo>
                    <a:pt x="116" y="79"/>
                  </a:lnTo>
                  <a:lnTo>
                    <a:pt x="119" y="81"/>
                  </a:lnTo>
                  <a:lnTo>
                    <a:pt x="122" y="83"/>
                  </a:lnTo>
                  <a:lnTo>
                    <a:pt x="127" y="85"/>
                  </a:lnTo>
                  <a:lnTo>
                    <a:pt x="133" y="91"/>
                  </a:lnTo>
                  <a:lnTo>
                    <a:pt x="142" y="97"/>
                  </a:lnTo>
                  <a:lnTo>
                    <a:pt x="147" y="104"/>
                  </a:lnTo>
                  <a:lnTo>
                    <a:pt x="154" y="112"/>
                  </a:lnTo>
                  <a:lnTo>
                    <a:pt x="159" y="118"/>
                  </a:lnTo>
                  <a:lnTo>
                    <a:pt x="165" y="128"/>
                  </a:lnTo>
                  <a:lnTo>
                    <a:pt x="169" y="137"/>
                  </a:lnTo>
                  <a:lnTo>
                    <a:pt x="173" y="146"/>
                  </a:lnTo>
                  <a:lnTo>
                    <a:pt x="176" y="154"/>
                  </a:lnTo>
                  <a:lnTo>
                    <a:pt x="179" y="164"/>
                  </a:lnTo>
                  <a:lnTo>
                    <a:pt x="181" y="174"/>
                  </a:lnTo>
                  <a:lnTo>
                    <a:pt x="182" y="184"/>
                  </a:lnTo>
                  <a:lnTo>
                    <a:pt x="183" y="195"/>
                  </a:lnTo>
                  <a:lnTo>
                    <a:pt x="184" y="205"/>
                  </a:lnTo>
                  <a:lnTo>
                    <a:pt x="184" y="216"/>
                  </a:lnTo>
                  <a:lnTo>
                    <a:pt x="184" y="226"/>
                  </a:lnTo>
                  <a:lnTo>
                    <a:pt x="184" y="238"/>
                  </a:lnTo>
                  <a:lnTo>
                    <a:pt x="184" y="252"/>
                  </a:lnTo>
                  <a:lnTo>
                    <a:pt x="184" y="263"/>
                  </a:lnTo>
                  <a:lnTo>
                    <a:pt x="185" y="278"/>
                  </a:lnTo>
                  <a:lnTo>
                    <a:pt x="185" y="291"/>
                  </a:lnTo>
                  <a:lnTo>
                    <a:pt x="185" y="303"/>
                  </a:lnTo>
                  <a:lnTo>
                    <a:pt x="185" y="316"/>
                  </a:lnTo>
                  <a:lnTo>
                    <a:pt x="184" y="329"/>
                  </a:lnTo>
                  <a:lnTo>
                    <a:pt x="183" y="341"/>
                  </a:lnTo>
                  <a:lnTo>
                    <a:pt x="180" y="353"/>
                  </a:lnTo>
                  <a:lnTo>
                    <a:pt x="177" y="365"/>
                  </a:lnTo>
                  <a:lnTo>
                    <a:pt x="173" y="375"/>
                  </a:lnTo>
                  <a:lnTo>
                    <a:pt x="167" y="385"/>
                  </a:lnTo>
                  <a:lnTo>
                    <a:pt x="160" y="394"/>
                  </a:lnTo>
                  <a:lnTo>
                    <a:pt x="153" y="402"/>
                  </a:lnTo>
                  <a:lnTo>
                    <a:pt x="143" y="410"/>
                  </a:lnTo>
                  <a:lnTo>
                    <a:pt x="139" y="412"/>
                  </a:lnTo>
                  <a:lnTo>
                    <a:pt x="133" y="415"/>
                  </a:lnTo>
                  <a:lnTo>
                    <a:pt x="129" y="416"/>
                  </a:lnTo>
                  <a:lnTo>
                    <a:pt x="125" y="419"/>
                  </a:lnTo>
                  <a:lnTo>
                    <a:pt x="119" y="422"/>
                  </a:lnTo>
                  <a:lnTo>
                    <a:pt x="115" y="423"/>
                  </a:lnTo>
                  <a:lnTo>
                    <a:pt x="109" y="424"/>
                  </a:lnTo>
                  <a:lnTo>
                    <a:pt x="105" y="427"/>
                  </a:lnTo>
                  <a:lnTo>
                    <a:pt x="100" y="428"/>
                  </a:lnTo>
                  <a:lnTo>
                    <a:pt x="94" y="430"/>
                  </a:lnTo>
                  <a:lnTo>
                    <a:pt x="90" y="431"/>
                  </a:lnTo>
                  <a:lnTo>
                    <a:pt x="85" y="434"/>
                  </a:lnTo>
                  <a:lnTo>
                    <a:pt x="79" y="436"/>
                  </a:lnTo>
                  <a:lnTo>
                    <a:pt x="75" y="437"/>
                  </a:lnTo>
                  <a:lnTo>
                    <a:pt x="70" y="440"/>
                  </a:lnTo>
                  <a:lnTo>
                    <a:pt x="66" y="444"/>
                  </a:lnTo>
                  <a:lnTo>
                    <a:pt x="64" y="443"/>
                  </a:lnTo>
                  <a:lnTo>
                    <a:pt x="62" y="440"/>
                  </a:lnTo>
                  <a:lnTo>
                    <a:pt x="60" y="439"/>
                  </a:lnTo>
                  <a:lnTo>
                    <a:pt x="56" y="437"/>
                  </a:lnTo>
                  <a:lnTo>
                    <a:pt x="63" y="431"/>
                  </a:lnTo>
                  <a:lnTo>
                    <a:pt x="69" y="426"/>
                  </a:lnTo>
                  <a:lnTo>
                    <a:pt x="76" y="422"/>
                  </a:lnTo>
                  <a:lnTo>
                    <a:pt x="83" y="419"/>
                  </a:lnTo>
                  <a:lnTo>
                    <a:pt x="91" y="416"/>
                  </a:lnTo>
                  <a:lnTo>
                    <a:pt x="99" y="414"/>
                  </a:lnTo>
                  <a:lnTo>
                    <a:pt x="106" y="411"/>
                  </a:lnTo>
                  <a:lnTo>
                    <a:pt x="114" y="408"/>
                  </a:lnTo>
                  <a:lnTo>
                    <a:pt x="121" y="406"/>
                  </a:lnTo>
                  <a:lnTo>
                    <a:pt x="128" y="403"/>
                  </a:lnTo>
                  <a:lnTo>
                    <a:pt x="135" y="399"/>
                  </a:lnTo>
                  <a:lnTo>
                    <a:pt x="142" y="395"/>
                  </a:lnTo>
                  <a:lnTo>
                    <a:pt x="148" y="389"/>
                  </a:lnTo>
                  <a:lnTo>
                    <a:pt x="154" y="383"/>
                  </a:lnTo>
                  <a:lnTo>
                    <a:pt x="159" y="375"/>
                  </a:lnTo>
                  <a:lnTo>
                    <a:pt x="165" y="368"/>
                  </a:lnTo>
                  <a:lnTo>
                    <a:pt x="168" y="356"/>
                  </a:lnTo>
                  <a:lnTo>
                    <a:pt x="170" y="345"/>
                  </a:lnTo>
                  <a:lnTo>
                    <a:pt x="172" y="332"/>
                  </a:lnTo>
                  <a:lnTo>
                    <a:pt x="173" y="321"/>
                  </a:lnTo>
                  <a:lnTo>
                    <a:pt x="174" y="308"/>
                  </a:lnTo>
                  <a:lnTo>
                    <a:pt x="176" y="296"/>
                  </a:lnTo>
                  <a:lnTo>
                    <a:pt x="176" y="284"/>
                  </a:lnTo>
                  <a:lnTo>
                    <a:pt x="176" y="273"/>
                  </a:lnTo>
                  <a:lnTo>
                    <a:pt x="174" y="261"/>
                  </a:lnTo>
                  <a:lnTo>
                    <a:pt x="173" y="248"/>
                  </a:lnTo>
                  <a:lnTo>
                    <a:pt x="172" y="236"/>
                  </a:lnTo>
                  <a:lnTo>
                    <a:pt x="171" y="224"/>
                  </a:lnTo>
                  <a:lnTo>
                    <a:pt x="170" y="212"/>
                  </a:lnTo>
                  <a:lnTo>
                    <a:pt x="170" y="200"/>
                  </a:lnTo>
                  <a:lnTo>
                    <a:pt x="169" y="188"/>
                  </a:lnTo>
                  <a:lnTo>
                    <a:pt x="168" y="178"/>
                  </a:lnTo>
                  <a:lnTo>
                    <a:pt x="166" y="167"/>
                  </a:lnTo>
                  <a:lnTo>
                    <a:pt x="164" y="157"/>
                  </a:lnTo>
                  <a:lnTo>
                    <a:pt x="159" y="147"/>
                  </a:lnTo>
                  <a:lnTo>
                    <a:pt x="155" y="138"/>
                  </a:lnTo>
                  <a:lnTo>
                    <a:pt x="150" y="130"/>
                  </a:lnTo>
                  <a:lnTo>
                    <a:pt x="143" y="124"/>
                  </a:lnTo>
                  <a:lnTo>
                    <a:pt x="137" y="116"/>
                  </a:lnTo>
                  <a:lnTo>
                    <a:pt x="130" y="109"/>
                  </a:lnTo>
                  <a:lnTo>
                    <a:pt x="122" y="102"/>
                  </a:lnTo>
                  <a:lnTo>
                    <a:pt x="116" y="96"/>
                  </a:lnTo>
                  <a:lnTo>
                    <a:pt x="108" y="89"/>
                  </a:lnTo>
                  <a:lnTo>
                    <a:pt x="101" y="84"/>
                  </a:lnTo>
                  <a:lnTo>
                    <a:pt x="93" y="79"/>
                  </a:lnTo>
                  <a:lnTo>
                    <a:pt x="87" y="73"/>
                  </a:lnTo>
                  <a:lnTo>
                    <a:pt x="79" y="68"/>
                  </a:lnTo>
                  <a:lnTo>
                    <a:pt x="74" y="64"/>
                  </a:lnTo>
                  <a:lnTo>
                    <a:pt x="68" y="59"/>
                  </a:lnTo>
                  <a:lnTo>
                    <a:pt x="63" y="56"/>
                  </a:lnTo>
                  <a:lnTo>
                    <a:pt x="57" y="52"/>
                  </a:lnTo>
                  <a:lnTo>
                    <a:pt x="53" y="50"/>
                  </a:lnTo>
                  <a:lnTo>
                    <a:pt x="48" y="47"/>
                  </a:lnTo>
                  <a:lnTo>
                    <a:pt x="42" y="44"/>
                  </a:lnTo>
                  <a:lnTo>
                    <a:pt x="37" y="42"/>
                  </a:lnTo>
                  <a:lnTo>
                    <a:pt x="33" y="39"/>
                  </a:lnTo>
                  <a:lnTo>
                    <a:pt x="27" y="37"/>
                  </a:lnTo>
                  <a:lnTo>
                    <a:pt x="23" y="33"/>
                  </a:lnTo>
                  <a:lnTo>
                    <a:pt x="18" y="30"/>
                  </a:lnTo>
                  <a:lnTo>
                    <a:pt x="14" y="27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0" name="Freeform 28">
              <a:extLst>
                <a:ext uri="{FF2B5EF4-FFF2-40B4-BE49-F238E27FC236}">
                  <a16:creationId xmlns:a16="http://schemas.microsoft.com/office/drawing/2014/main" id="{5A31B6DF-FC46-476C-B107-7538FECF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2227"/>
              <a:ext cx="188" cy="68"/>
            </a:xfrm>
            <a:custGeom>
              <a:avLst/>
              <a:gdLst>
                <a:gd name="T0" fmla="*/ 127 w 188"/>
                <a:gd name="T1" fmla="*/ 1 h 68"/>
                <a:gd name="T2" fmla="*/ 135 w 188"/>
                <a:gd name="T3" fmla="*/ 0 h 68"/>
                <a:gd name="T4" fmla="*/ 144 w 188"/>
                <a:gd name="T5" fmla="*/ 1 h 68"/>
                <a:gd name="T6" fmla="*/ 153 w 188"/>
                <a:gd name="T7" fmla="*/ 3 h 68"/>
                <a:gd name="T8" fmla="*/ 161 w 188"/>
                <a:gd name="T9" fmla="*/ 5 h 68"/>
                <a:gd name="T10" fmla="*/ 170 w 188"/>
                <a:gd name="T11" fmla="*/ 9 h 68"/>
                <a:gd name="T12" fmla="*/ 178 w 188"/>
                <a:gd name="T13" fmla="*/ 13 h 68"/>
                <a:gd name="T14" fmla="*/ 185 w 188"/>
                <a:gd name="T15" fmla="*/ 17 h 68"/>
                <a:gd name="T16" fmla="*/ 188 w 188"/>
                <a:gd name="T17" fmla="*/ 22 h 68"/>
                <a:gd name="T18" fmla="*/ 187 w 188"/>
                <a:gd name="T19" fmla="*/ 28 h 68"/>
                <a:gd name="T20" fmla="*/ 183 w 188"/>
                <a:gd name="T21" fmla="*/ 29 h 68"/>
                <a:gd name="T22" fmla="*/ 172 w 188"/>
                <a:gd name="T23" fmla="*/ 24 h 68"/>
                <a:gd name="T24" fmla="*/ 160 w 188"/>
                <a:gd name="T25" fmla="*/ 18 h 68"/>
                <a:gd name="T26" fmla="*/ 148 w 188"/>
                <a:gd name="T27" fmla="*/ 14 h 68"/>
                <a:gd name="T28" fmla="*/ 135 w 188"/>
                <a:gd name="T29" fmla="*/ 13 h 68"/>
                <a:gd name="T30" fmla="*/ 122 w 188"/>
                <a:gd name="T31" fmla="*/ 14 h 68"/>
                <a:gd name="T32" fmla="*/ 109 w 188"/>
                <a:gd name="T33" fmla="*/ 20 h 68"/>
                <a:gd name="T34" fmla="*/ 97 w 188"/>
                <a:gd name="T35" fmla="*/ 28 h 68"/>
                <a:gd name="T36" fmla="*/ 89 w 188"/>
                <a:gd name="T37" fmla="*/ 38 h 68"/>
                <a:gd name="T38" fmla="*/ 80 w 188"/>
                <a:gd name="T39" fmla="*/ 46 h 68"/>
                <a:gd name="T40" fmla="*/ 69 w 188"/>
                <a:gd name="T41" fmla="*/ 51 h 68"/>
                <a:gd name="T42" fmla="*/ 59 w 188"/>
                <a:gd name="T43" fmla="*/ 58 h 68"/>
                <a:gd name="T44" fmla="*/ 48 w 188"/>
                <a:gd name="T45" fmla="*/ 62 h 68"/>
                <a:gd name="T46" fmla="*/ 37 w 188"/>
                <a:gd name="T47" fmla="*/ 65 h 68"/>
                <a:gd name="T48" fmla="*/ 25 w 188"/>
                <a:gd name="T49" fmla="*/ 67 h 68"/>
                <a:gd name="T50" fmla="*/ 14 w 188"/>
                <a:gd name="T51" fmla="*/ 68 h 68"/>
                <a:gd name="T52" fmla="*/ 7 w 188"/>
                <a:gd name="T53" fmla="*/ 66 h 68"/>
                <a:gd name="T54" fmla="*/ 1 w 188"/>
                <a:gd name="T55" fmla="*/ 62 h 68"/>
                <a:gd name="T56" fmla="*/ 5 w 188"/>
                <a:gd name="T57" fmla="*/ 58 h 68"/>
                <a:gd name="T58" fmla="*/ 18 w 188"/>
                <a:gd name="T59" fmla="*/ 55 h 68"/>
                <a:gd name="T60" fmla="*/ 30 w 188"/>
                <a:gd name="T61" fmla="*/ 53 h 68"/>
                <a:gd name="T62" fmla="*/ 42 w 188"/>
                <a:gd name="T63" fmla="*/ 50 h 68"/>
                <a:gd name="T64" fmla="*/ 53 w 188"/>
                <a:gd name="T65" fmla="*/ 45 h 68"/>
                <a:gd name="T66" fmla="*/ 64 w 188"/>
                <a:gd name="T67" fmla="*/ 39 h 68"/>
                <a:gd name="T68" fmla="*/ 75 w 188"/>
                <a:gd name="T69" fmla="*/ 33 h 68"/>
                <a:gd name="T70" fmla="*/ 84 w 188"/>
                <a:gd name="T71" fmla="*/ 22 h 68"/>
                <a:gd name="T72" fmla="*/ 94 w 188"/>
                <a:gd name="T73" fmla="*/ 13 h 68"/>
                <a:gd name="T74" fmla="*/ 103 w 188"/>
                <a:gd name="T75" fmla="*/ 8 h 68"/>
                <a:gd name="T76" fmla="*/ 110 w 188"/>
                <a:gd name="T77" fmla="*/ 4 h 68"/>
                <a:gd name="T78" fmla="*/ 119 w 188"/>
                <a:gd name="T79" fmla="*/ 3 h 68"/>
                <a:gd name="T80" fmla="*/ 123 w 188"/>
                <a:gd name="T81" fmla="*/ 3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"/>
                <a:gd name="T124" fmla="*/ 0 h 68"/>
                <a:gd name="T125" fmla="*/ 188 w 188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" h="68">
                  <a:moveTo>
                    <a:pt x="123" y="3"/>
                  </a:moveTo>
                  <a:lnTo>
                    <a:pt x="127" y="1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8" y="3"/>
                  </a:lnTo>
                  <a:lnTo>
                    <a:pt x="153" y="3"/>
                  </a:lnTo>
                  <a:lnTo>
                    <a:pt x="157" y="5"/>
                  </a:lnTo>
                  <a:lnTo>
                    <a:pt x="161" y="5"/>
                  </a:lnTo>
                  <a:lnTo>
                    <a:pt x="166" y="8"/>
                  </a:lnTo>
                  <a:lnTo>
                    <a:pt x="170" y="9"/>
                  </a:lnTo>
                  <a:lnTo>
                    <a:pt x="174" y="10"/>
                  </a:lnTo>
                  <a:lnTo>
                    <a:pt x="178" y="13"/>
                  </a:lnTo>
                  <a:lnTo>
                    <a:pt x="182" y="14"/>
                  </a:lnTo>
                  <a:lnTo>
                    <a:pt x="185" y="17"/>
                  </a:lnTo>
                  <a:lnTo>
                    <a:pt x="188" y="20"/>
                  </a:lnTo>
                  <a:lnTo>
                    <a:pt x="188" y="22"/>
                  </a:lnTo>
                  <a:lnTo>
                    <a:pt x="188" y="25"/>
                  </a:lnTo>
                  <a:lnTo>
                    <a:pt x="187" y="28"/>
                  </a:lnTo>
                  <a:lnTo>
                    <a:pt x="188" y="32"/>
                  </a:lnTo>
                  <a:lnTo>
                    <a:pt x="183" y="29"/>
                  </a:lnTo>
                  <a:lnTo>
                    <a:pt x="178" y="26"/>
                  </a:lnTo>
                  <a:lnTo>
                    <a:pt x="172" y="24"/>
                  </a:lnTo>
                  <a:lnTo>
                    <a:pt x="167" y="21"/>
                  </a:lnTo>
                  <a:lnTo>
                    <a:pt x="160" y="18"/>
                  </a:lnTo>
                  <a:lnTo>
                    <a:pt x="154" y="17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35" y="13"/>
                  </a:lnTo>
                  <a:lnTo>
                    <a:pt x="129" y="14"/>
                  </a:lnTo>
                  <a:lnTo>
                    <a:pt x="122" y="14"/>
                  </a:lnTo>
                  <a:lnTo>
                    <a:pt x="116" y="17"/>
                  </a:lnTo>
                  <a:lnTo>
                    <a:pt x="109" y="20"/>
                  </a:lnTo>
                  <a:lnTo>
                    <a:pt x="104" y="22"/>
                  </a:lnTo>
                  <a:lnTo>
                    <a:pt x="97" y="28"/>
                  </a:lnTo>
                  <a:lnTo>
                    <a:pt x="93" y="34"/>
                  </a:lnTo>
                  <a:lnTo>
                    <a:pt x="89" y="38"/>
                  </a:lnTo>
                  <a:lnTo>
                    <a:pt x="84" y="42"/>
                  </a:lnTo>
                  <a:lnTo>
                    <a:pt x="80" y="46"/>
                  </a:lnTo>
                  <a:lnTo>
                    <a:pt x="75" y="50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59" y="58"/>
                  </a:lnTo>
                  <a:lnTo>
                    <a:pt x="54" y="61"/>
                  </a:lnTo>
                  <a:lnTo>
                    <a:pt x="48" y="62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1" y="67"/>
                  </a:lnTo>
                  <a:lnTo>
                    <a:pt x="25" y="67"/>
                  </a:lnTo>
                  <a:lnTo>
                    <a:pt x="19" y="68"/>
                  </a:lnTo>
                  <a:lnTo>
                    <a:pt x="14" y="68"/>
                  </a:lnTo>
                  <a:lnTo>
                    <a:pt x="9" y="68"/>
                  </a:lnTo>
                  <a:lnTo>
                    <a:pt x="7" y="66"/>
                  </a:lnTo>
                  <a:lnTo>
                    <a:pt x="4" y="65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5" y="58"/>
                  </a:lnTo>
                  <a:lnTo>
                    <a:pt x="12" y="57"/>
                  </a:lnTo>
                  <a:lnTo>
                    <a:pt x="18" y="55"/>
                  </a:lnTo>
                  <a:lnTo>
                    <a:pt x="25" y="54"/>
                  </a:lnTo>
                  <a:lnTo>
                    <a:pt x="30" y="53"/>
                  </a:lnTo>
                  <a:lnTo>
                    <a:pt x="36" y="51"/>
                  </a:lnTo>
                  <a:lnTo>
                    <a:pt x="42" y="50"/>
                  </a:lnTo>
                  <a:lnTo>
                    <a:pt x="48" y="47"/>
                  </a:lnTo>
                  <a:lnTo>
                    <a:pt x="53" y="45"/>
                  </a:lnTo>
                  <a:lnTo>
                    <a:pt x="58" y="42"/>
                  </a:lnTo>
                  <a:lnTo>
                    <a:pt x="64" y="39"/>
                  </a:lnTo>
                  <a:lnTo>
                    <a:pt x="69" y="37"/>
                  </a:lnTo>
                  <a:lnTo>
                    <a:pt x="75" y="33"/>
                  </a:lnTo>
                  <a:lnTo>
                    <a:pt x="80" y="28"/>
                  </a:lnTo>
                  <a:lnTo>
                    <a:pt x="84" y="22"/>
                  </a:lnTo>
                  <a:lnTo>
                    <a:pt x="90" y="18"/>
                  </a:lnTo>
                  <a:lnTo>
                    <a:pt x="94" y="13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07" y="5"/>
                  </a:lnTo>
                  <a:lnTo>
                    <a:pt x="110" y="4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1" name="Freeform 29">
              <a:extLst>
                <a:ext uri="{FF2B5EF4-FFF2-40B4-BE49-F238E27FC236}">
                  <a16:creationId xmlns:a16="http://schemas.microsoft.com/office/drawing/2014/main" id="{47684FA0-1EE4-436A-8D99-B16E1551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" y="2326"/>
              <a:ext cx="105" cy="54"/>
            </a:xfrm>
            <a:custGeom>
              <a:avLst/>
              <a:gdLst>
                <a:gd name="T0" fmla="*/ 0 w 105"/>
                <a:gd name="T1" fmla="*/ 0 h 54"/>
                <a:gd name="T2" fmla="*/ 6 w 105"/>
                <a:gd name="T3" fmla="*/ 2 h 54"/>
                <a:gd name="T4" fmla="*/ 12 w 105"/>
                <a:gd name="T5" fmla="*/ 6 h 54"/>
                <a:gd name="T6" fmla="*/ 19 w 105"/>
                <a:gd name="T7" fmla="*/ 9 h 54"/>
                <a:gd name="T8" fmla="*/ 25 w 105"/>
                <a:gd name="T9" fmla="*/ 13 h 54"/>
                <a:gd name="T10" fmla="*/ 32 w 105"/>
                <a:gd name="T11" fmla="*/ 16 h 54"/>
                <a:gd name="T12" fmla="*/ 38 w 105"/>
                <a:gd name="T13" fmla="*/ 20 h 54"/>
                <a:gd name="T14" fmla="*/ 46 w 105"/>
                <a:gd name="T15" fmla="*/ 21 h 54"/>
                <a:gd name="T16" fmla="*/ 52 w 105"/>
                <a:gd name="T17" fmla="*/ 25 h 54"/>
                <a:gd name="T18" fmla="*/ 59 w 105"/>
                <a:gd name="T19" fmla="*/ 26 h 54"/>
                <a:gd name="T20" fmla="*/ 66 w 105"/>
                <a:gd name="T21" fmla="*/ 30 h 54"/>
                <a:gd name="T22" fmla="*/ 73 w 105"/>
                <a:gd name="T23" fmla="*/ 31 h 54"/>
                <a:gd name="T24" fmla="*/ 79 w 105"/>
                <a:gd name="T25" fmla="*/ 35 h 54"/>
                <a:gd name="T26" fmla="*/ 86 w 105"/>
                <a:gd name="T27" fmla="*/ 38 h 54"/>
                <a:gd name="T28" fmla="*/ 92 w 105"/>
                <a:gd name="T29" fmla="*/ 41 h 54"/>
                <a:gd name="T30" fmla="*/ 99 w 105"/>
                <a:gd name="T31" fmla="*/ 43 h 54"/>
                <a:gd name="T32" fmla="*/ 105 w 105"/>
                <a:gd name="T33" fmla="*/ 46 h 54"/>
                <a:gd name="T34" fmla="*/ 100 w 105"/>
                <a:gd name="T35" fmla="*/ 54 h 54"/>
                <a:gd name="T36" fmla="*/ 94 w 105"/>
                <a:gd name="T37" fmla="*/ 51 h 54"/>
                <a:gd name="T38" fmla="*/ 88 w 105"/>
                <a:gd name="T39" fmla="*/ 49 h 54"/>
                <a:gd name="T40" fmla="*/ 82 w 105"/>
                <a:gd name="T41" fmla="*/ 46 h 54"/>
                <a:gd name="T42" fmla="*/ 76 w 105"/>
                <a:gd name="T43" fmla="*/ 45 h 54"/>
                <a:gd name="T44" fmla="*/ 69 w 105"/>
                <a:gd name="T45" fmla="*/ 42 h 54"/>
                <a:gd name="T46" fmla="*/ 62 w 105"/>
                <a:gd name="T47" fmla="*/ 39 h 54"/>
                <a:gd name="T48" fmla="*/ 56 w 105"/>
                <a:gd name="T49" fmla="*/ 38 h 54"/>
                <a:gd name="T50" fmla="*/ 50 w 105"/>
                <a:gd name="T51" fmla="*/ 35 h 54"/>
                <a:gd name="T52" fmla="*/ 43 w 105"/>
                <a:gd name="T53" fmla="*/ 33 h 54"/>
                <a:gd name="T54" fmla="*/ 36 w 105"/>
                <a:gd name="T55" fmla="*/ 30 h 54"/>
                <a:gd name="T56" fmla="*/ 30 w 105"/>
                <a:gd name="T57" fmla="*/ 28 h 54"/>
                <a:gd name="T58" fmla="*/ 23 w 105"/>
                <a:gd name="T59" fmla="*/ 25 h 54"/>
                <a:gd name="T60" fmla="*/ 18 w 105"/>
                <a:gd name="T61" fmla="*/ 22 h 54"/>
                <a:gd name="T62" fmla="*/ 11 w 105"/>
                <a:gd name="T63" fmla="*/ 20 h 54"/>
                <a:gd name="T64" fmla="*/ 6 w 105"/>
                <a:gd name="T65" fmla="*/ 16 h 54"/>
                <a:gd name="T66" fmla="*/ 0 w 105"/>
                <a:gd name="T67" fmla="*/ 13 h 54"/>
                <a:gd name="T68" fmla="*/ 0 w 105"/>
                <a:gd name="T69" fmla="*/ 0 h 54"/>
                <a:gd name="T70" fmla="*/ 0 w 105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54"/>
                <a:gd name="T110" fmla="*/ 105 w 105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54">
                  <a:moveTo>
                    <a:pt x="0" y="0"/>
                  </a:moveTo>
                  <a:lnTo>
                    <a:pt x="6" y="2"/>
                  </a:lnTo>
                  <a:lnTo>
                    <a:pt x="12" y="6"/>
                  </a:lnTo>
                  <a:lnTo>
                    <a:pt x="19" y="9"/>
                  </a:lnTo>
                  <a:lnTo>
                    <a:pt x="25" y="13"/>
                  </a:lnTo>
                  <a:lnTo>
                    <a:pt x="32" y="16"/>
                  </a:lnTo>
                  <a:lnTo>
                    <a:pt x="38" y="20"/>
                  </a:lnTo>
                  <a:lnTo>
                    <a:pt x="46" y="21"/>
                  </a:lnTo>
                  <a:lnTo>
                    <a:pt x="52" y="25"/>
                  </a:lnTo>
                  <a:lnTo>
                    <a:pt x="59" y="26"/>
                  </a:lnTo>
                  <a:lnTo>
                    <a:pt x="66" y="30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8"/>
                  </a:lnTo>
                  <a:lnTo>
                    <a:pt x="92" y="41"/>
                  </a:lnTo>
                  <a:lnTo>
                    <a:pt x="99" y="43"/>
                  </a:lnTo>
                  <a:lnTo>
                    <a:pt x="105" y="46"/>
                  </a:lnTo>
                  <a:lnTo>
                    <a:pt x="100" y="54"/>
                  </a:lnTo>
                  <a:lnTo>
                    <a:pt x="94" y="51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5"/>
                  </a:lnTo>
                  <a:lnTo>
                    <a:pt x="69" y="42"/>
                  </a:lnTo>
                  <a:lnTo>
                    <a:pt x="62" y="39"/>
                  </a:lnTo>
                  <a:lnTo>
                    <a:pt x="56" y="38"/>
                  </a:lnTo>
                  <a:lnTo>
                    <a:pt x="50" y="35"/>
                  </a:lnTo>
                  <a:lnTo>
                    <a:pt x="43" y="33"/>
                  </a:lnTo>
                  <a:lnTo>
                    <a:pt x="36" y="30"/>
                  </a:lnTo>
                  <a:lnTo>
                    <a:pt x="30" y="28"/>
                  </a:lnTo>
                  <a:lnTo>
                    <a:pt x="23" y="25"/>
                  </a:lnTo>
                  <a:lnTo>
                    <a:pt x="18" y="22"/>
                  </a:lnTo>
                  <a:lnTo>
                    <a:pt x="11" y="20"/>
                  </a:lnTo>
                  <a:lnTo>
                    <a:pt x="6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2" name="Freeform 30">
              <a:extLst>
                <a:ext uri="{FF2B5EF4-FFF2-40B4-BE49-F238E27FC236}">
                  <a16:creationId xmlns:a16="http://schemas.microsoft.com/office/drawing/2014/main" id="{F991A53F-9F5A-42AD-B1FC-FF8A314B3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2284"/>
              <a:ext cx="919" cy="465"/>
            </a:xfrm>
            <a:custGeom>
              <a:avLst/>
              <a:gdLst>
                <a:gd name="T0" fmla="*/ 150 w 919"/>
                <a:gd name="T1" fmla="*/ 0 h 465"/>
                <a:gd name="T2" fmla="*/ 184 w 919"/>
                <a:gd name="T3" fmla="*/ 0 h 465"/>
                <a:gd name="T4" fmla="*/ 193 w 919"/>
                <a:gd name="T5" fmla="*/ 11 h 465"/>
                <a:gd name="T6" fmla="*/ 122 w 919"/>
                <a:gd name="T7" fmla="*/ 14 h 465"/>
                <a:gd name="T8" fmla="*/ 56 w 919"/>
                <a:gd name="T9" fmla="*/ 27 h 465"/>
                <a:gd name="T10" fmla="*/ 17 w 919"/>
                <a:gd name="T11" fmla="*/ 72 h 465"/>
                <a:gd name="T12" fmla="*/ 12 w 919"/>
                <a:gd name="T13" fmla="*/ 134 h 465"/>
                <a:gd name="T14" fmla="*/ 29 w 919"/>
                <a:gd name="T15" fmla="*/ 182 h 465"/>
                <a:gd name="T16" fmla="*/ 49 w 919"/>
                <a:gd name="T17" fmla="*/ 205 h 465"/>
                <a:gd name="T18" fmla="*/ 72 w 919"/>
                <a:gd name="T19" fmla="*/ 225 h 465"/>
                <a:gd name="T20" fmla="*/ 101 w 919"/>
                <a:gd name="T21" fmla="*/ 246 h 465"/>
                <a:gd name="T22" fmla="*/ 128 w 919"/>
                <a:gd name="T23" fmla="*/ 267 h 465"/>
                <a:gd name="T24" fmla="*/ 158 w 919"/>
                <a:gd name="T25" fmla="*/ 290 h 465"/>
                <a:gd name="T26" fmla="*/ 193 w 919"/>
                <a:gd name="T27" fmla="*/ 310 h 465"/>
                <a:gd name="T28" fmla="*/ 235 w 919"/>
                <a:gd name="T29" fmla="*/ 332 h 465"/>
                <a:gd name="T30" fmla="*/ 280 w 919"/>
                <a:gd name="T31" fmla="*/ 356 h 465"/>
                <a:gd name="T32" fmla="*/ 327 w 919"/>
                <a:gd name="T33" fmla="*/ 379 h 465"/>
                <a:gd name="T34" fmla="*/ 371 w 919"/>
                <a:gd name="T35" fmla="*/ 403 h 465"/>
                <a:gd name="T36" fmla="*/ 417 w 919"/>
                <a:gd name="T37" fmla="*/ 430 h 465"/>
                <a:gd name="T38" fmla="*/ 469 w 919"/>
                <a:gd name="T39" fmla="*/ 448 h 465"/>
                <a:gd name="T40" fmla="*/ 524 w 919"/>
                <a:gd name="T41" fmla="*/ 449 h 465"/>
                <a:gd name="T42" fmla="*/ 563 w 919"/>
                <a:gd name="T43" fmla="*/ 440 h 465"/>
                <a:gd name="T44" fmla="*/ 598 w 919"/>
                <a:gd name="T45" fmla="*/ 428 h 465"/>
                <a:gd name="T46" fmla="*/ 648 w 919"/>
                <a:gd name="T47" fmla="*/ 410 h 465"/>
                <a:gd name="T48" fmla="*/ 721 w 919"/>
                <a:gd name="T49" fmla="*/ 385 h 465"/>
                <a:gd name="T50" fmla="*/ 791 w 919"/>
                <a:gd name="T51" fmla="*/ 357 h 465"/>
                <a:gd name="T52" fmla="*/ 847 w 919"/>
                <a:gd name="T53" fmla="*/ 329 h 465"/>
                <a:gd name="T54" fmla="*/ 896 w 919"/>
                <a:gd name="T55" fmla="*/ 287 h 465"/>
                <a:gd name="T56" fmla="*/ 901 w 919"/>
                <a:gd name="T57" fmla="*/ 240 h 465"/>
                <a:gd name="T58" fmla="*/ 872 w 919"/>
                <a:gd name="T59" fmla="*/ 205 h 465"/>
                <a:gd name="T60" fmla="*/ 863 w 919"/>
                <a:gd name="T61" fmla="*/ 184 h 465"/>
                <a:gd name="T62" fmla="*/ 907 w 919"/>
                <a:gd name="T63" fmla="*/ 225 h 465"/>
                <a:gd name="T64" fmla="*/ 914 w 919"/>
                <a:gd name="T65" fmla="*/ 286 h 465"/>
                <a:gd name="T66" fmla="*/ 883 w 919"/>
                <a:gd name="T67" fmla="*/ 316 h 465"/>
                <a:gd name="T68" fmla="*/ 855 w 919"/>
                <a:gd name="T69" fmla="*/ 337 h 465"/>
                <a:gd name="T70" fmla="*/ 808 w 919"/>
                <a:gd name="T71" fmla="*/ 365 h 465"/>
                <a:gd name="T72" fmla="*/ 742 w 919"/>
                <a:gd name="T73" fmla="*/ 390 h 465"/>
                <a:gd name="T74" fmla="*/ 679 w 919"/>
                <a:gd name="T75" fmla="*/ 414 h 465"/>
                <a:gd name="T76" fmla="*/ 628 w 919"/>
                <a:gd name="T77" fmla="*/ 432 h 465"/>
                <a:gd name="T78" fmla="*/ 574 w 919"/>
                <a:gd name="T79" fmla="*/ 451 h 465"/>
                <a:gd name="T80" fmla="*/ 538 w 919"/>
                <a:gd name="T81" fmla="*/ 463 h 465"/>
                <a:gd name="T82" fmla="*/ 505 w 919"/>
                <a:gd name="T83" fmla="*/ 465 h 465"/>
                <a:gd name="T84" fmla="*/ 470 w 919"/>
                <a:gd name="T85" fmla="*/ 461 h 465"/>
                <a:gd name="T86" fmla="*/ 438 w 919"/>
                <a:gd name="T87" fmla="*/ 453 h 465"/>
                <a:gd name="T88" fmla="*/ 400 w 919"/>
                <a:gd name="T89" fmla="*/ 436 h 465"/>
                <a:gd name="T90" fmla="*/ 351 w 919"/>
                <a:gd name="T91" fmla="*/ 407 h 465"/>
                <a:gd name="T92" fmla="*/ 301 w 919"/>
                <a:gd name="T93" fmla="*/ 382 h 465"/>
                <a:gd name="T94" fmla="*/ 254 w 919"/>
                <a:gd name="T95" fmla="*/ 357 h 465"/>
                <a:gd name="T96" fmla="*/ 211 w 919"/>
                <a:gd name="T97" fmla="*/ 332 h 465"/>
                <a:gd name="T98" fmla="*/ 150 w 919"/>
                <a:gd name="T99" fmla="*/ 299 h 465"/>
                <a:gd name="T100" fmla="*/ 90 w 919"/>
                <a:gd name="T101" fmla="*/ 255 h 465"/>
                <a:gd name="T102" fmla="*/ 27 w 919"/>
                <a:gd name="T103" fmla="*/ 201 h 465"/>
                <a:gd name="T104" fmla="*/ 0 w 919"/>
                <a:gd name="T105" fmla="*/ 116 h 465"/>
                <a:gd name="T106" fmla="*/ 24 w 919"/>
                <a:gd name="T107" fmla="*/ 34 h 465"/>
                <a:gd name="T108" fmla="*/ 69 w 919"/>
                <a:gd name="T109" fmla="*/ 8 h 465"/>
                <a:gd name="T110" fmla="*/ 118 w 919"/>
                <a:gd name="T111" fmla="*/ 2 h 4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9"/>
                <a:gd name="T169" fmla="*/ 0 h 465"/>
                <a:gd name="T170" fmla="*/ 919 w 919"/>
                <a:gd name="T171" fmla="*/ 465 h 4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9" h="465">
                  <a:moveTo>
                    <a:pt x="125" y="2"/>
                  </a:moveTo>
                  <a:lnTo>
                    <a:pt x="129" y="2"/>
                  </a:lnTo>
                  <a:lnTo>
                    <a:pt x="132" y="2"/>
                  </a:lnTo>
                  <a:lnTo>
                    <a:pt x="136" y="1"/>
                  </a:lnTo>
                  <a:lnTo>
                    <a:pt x="141" y="1"/>
                  </a:lnTo>
                  <a:lnTo>
                    <a:pt x="146" y="1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196" y="1"/>
                  </a:lnTo>
                  <a:lnTo>
                    <a:pt x="195" y="5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83" y="13"/>
                  </a:lnTo>
                  <a:lnTo>
                    <a:pt x="172" y="14"/>
                  </a:lnTo>
                  <a:lnTo>
                    <a:pt x="162" y="14"/>
                  </a:lnTo>
                  <a:lnTo>
                    <a:pt x="153" y="14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02" y="14"/>
                  </a:lnTo>
                  <a:lnTo>
                    <a:pt x="92" y="15"/>
                  </a:lnTo>
                  <a:lnTo>
                    <a:pt x="82" y="17"/>
                  </a:lnTo>
                  <a:lnTo>
                    <a:pt x="73" y="19"/>
                  </a:lnTo>
                  <a:lnTo>
                    <a:pt x="64" y="22"/>
                  </a:lnTo>
                  <a:lnTo>
                    <a:pt x="56" y="27"/>
                  </a:lnTo>
                  <a:lnTo>
                    <a:pt x="46" y="33"/>
                  </a:lnTo>
                  <a:lnTo>
                    <a:pt x="39" y="40"/>
                  </a:lnTo>
                  <a:lnTo>
                    <a:pt x="33" y="44"/>
                  </a:lnTo>
                  <a:lnTo>
                    <a:pt x="28" y="51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7" y="72"/>
                  </a:lnTo>
                  <a:lnTo>
                    <a:pt x="15" y="80"/>
                  </a:lnTo>
                  <a:lnTo>
                    <a:pt x="13" y="88"/>
                  </a:lnTo>
                  <a:lnTo>
                    <a:pt x="12" y="97"/>
                  </a:lnTo>
                  <a:lnTo>
                    <a:pt x="11" y="106"/>
                  </a:lnTo>
                  <a:lnTo>
                    <a:pt x="11" y="116"/>
                  </a:lnTo>
                  <a:lnTo>
                    <a:pt x="11" y="125"/>
                  </a:lnTo>
                  <a:lnTo>
                    <a:pt x="12" y="134"/>
                  </a:lnTo>
                  <a:lnTo>
                    <a:pt x="14" y="142"/>
                  </a:lnTo>
                  <a:lnTo>
                    <a:pt x="16" y="153"/>
                  </a:lnTo>
                  <a:lnTo>
                    <a:pt x="19" y="162"/>
                  </a:lnTo>
                  <a:lnTo>
                    <a:pt x="24" y="171"/>
                  </a:lnTo>
                  <a:lnTo>
                    <a:pt x="25" y="174"/>
                  </a:lnTo>
                  <a:lnTo>
                    <a:pt x="27" y="178"/>
                  </a:lnTo>
                  <a:lnTo>
                    <a:pt x="29" y="182"/>
                  </a:lnTo>
                  <a:lnTo>
                    <a:pt x="32" y="186"/>
                  </a:lnTo>
                  <a:lnTo>
                    <a:pt x="34" y="188"/>
                  </a:lnTo>
                  <a:lnTo>
                    <a:pt x="37" y="192"/>
                  </a:lnTo>
                  <a:lnTo>
                    <a:pt x="40" y="196"/>
                  </a:lnTo>
                  <a:lnTo>
                    <a:pt x="43" y="200"/>
                  </a:lnTo>
                  <a:lnTo>
                    <a:pt x="45" y="203"/>
                  </a:lnTo>
                  <a:lnTo>
                    <a:pt x="49" y="205"/>
                  </a:lnTo>
                  <a:lnTo>
                    <a:pt x="52" y="208"/>
                  </a:lnTo>
                  <a:lnTo>
                    <a:pt x="55" y="212"/>
                  </a:lnTo>
                  <a:lnTo>
                    <a:pt x="58" y="215"/>
                  </a:lnTo>
                  <a:lnTo>
                    <a:pt x="62" y="217"/>
                  </a:lnTo>
                  <a:lnTo>
                    <a:pt x="65" y="220"/>
                  </a:lnTo>
                  <a:lnTo>
                    <a:pt x="68" y="223"/>
                  </a:lnTo>
                  <a:lnTo>
                    <a:pt x="72" y="225"/>
                  </a:lnTo>
                  <a:lnTo>
                    <a:pt x="77" y="229"/>
                  </a:lnTo>
                  <a:lnTo>
                    <a:pt x="81" y="232"/>
                  </a:lnTo>
                  <a:lnTo>
                    <a:pt x="85" y="236"/>
                  </a:lnTo>
                  <a:lnTo>
                    <a:pt x="89" y="238"/>
                  </a:lnTo>
                  <a:lnTo>
                    <a:pt x="93" y="241"/>
                  </a:lnTo>
                  <a:lnTo>
                    <a:pt x="96" y="244"/>
                  </a:lnTo>
                  <a:lnTo>
                    <a:pt x="101" y="246"/>
                  </a:lnTo>
                  <a:lnTo>
                    <a:pt x="104" y="249"/>
                  </a:lnTo>
                  <a:lnTo>
                    <a:pt x="108" y="252"/>
                  </a:lnTo>
                  <a:lnTo>
                    <a:pt x="111" y="255"/>
                  </a:lnTo>
                  <a:lnTo>
                    <a:pt x="116" y="258"/>
                  </a:lnTo>
                  <a:lnTo>
                    <a:pt x="119" y="261"/>
                  </a:lnTo>
                  <a:lnTo>
                    <a:pt x="123" y="263"/>
                  </a:lnTo>
                  <a:lnTo>
                    <a:pt x="128" y="267"/>
                  </a:lnTo>
                  <a:lnTo>
                    <a:pt x="132" y="271"/>
                  </a:lnTo>
                  <a:lnTo>
                    <a:pt x="136" y="274"/>
                  </a:lnTo>
                  <a:lnTo>
                    <a:pt x="141" y="278"/>
                  </a:lnTo>
                  <a:lnTo>
                    <a:pt x="145" y="281"/>
                  </a:lnTo>
                  <a:lnTo>
                    <a:pt x="149" y="285"/>
                  </a:lnTo>
                  <a:lnTo>
                    <a:pt x="154" y="287"/>
                  </a:lnTo>
                  <a:lnTo>
                    <a:pt x="158" y="290"/>
                  </a:lnTo>
                  <a:lnTo>
                    <a:pt x="163" y="292"/>
                  </a:lnTo>
                  <a:lnTo>
                    <a:pt x="168" y="295"/>
                  </a:lnTo>
                  <a:lnTo>
                    <a:pt x="173" y="298"/>
                  </a:lnTo>
                  <a:lnTo>
                    <a:pt x="177" y="300"/>
                  </a:lnTo>
                  <a:lnTo>
                    <a:pt x="183" y="303"/>
                  </a:lnTo>
                  <a:lnTo>
                    <a:pt x="188" y="307"/>
                  </a:lnTo>
                  <a:lnTo>
                    <a:pt x="193" y="310"/>
                  </a:lnTo>
                  <a:lnTo>
                    <a:pt x="198" y="312"/>
                  </a:lnTo>
                  <a:lnTo>
                    <a:pt x="205" y="315"/>
                  </a:lnTo>
                  <a:lnTo>
                    <a:pt x="210" y="319"/>
                  </a:lnTo>
                  <a:lnTo>
                    <a:pt x="217" y="321"/>
                  </a:lnTo>
                  <a:lnTo>
                    <a:pt x="222" y="325"/>
                  </a:lnTo>
                  <a:lnTo>
                    <a:pt x="228" y="328"/>
                  </a:lnTo>
                  <a:lnTo>
                    <a:pt x="235" y="332"/>
                  </a:lnTo>
                  <a:lnTo>
                    <a:pt x="241" y="335"/>
                  </a:lnTo>
                  <a:lnTo>
                    <a:pt x="248" y="339"/>
                  </a:lnTo>
                  <a:lnTo>
                    <a:pt x="254" y="343"/>
                  </a:lnTo>
                  <a:lnTo>
                    <a:pt x="261" y="346"/>
                  </a:lnTo>
                  <a:lnTo>
                    <a:pt x="267" y="349"/>
                  </a:lnTo>
                  <a:lnTo>
                    <a:pt x="274" y="353"/>
                  </a:lnTo>
                  <a:lnTo>
                    <a:pt x="280" y="356"/>
                  </a:lnTo>
                  <a:lnTo>
                    <a:pt x="287" y="360"/>
                  </a:lnTo>
                  <a:lnTo>
                    <a:pt x="293" y="364"/>
                  </a:lnTo>
                  <a:lnTo>
                    <a:pt x="300" y="366"/>
                  </a:lnTo>
                  <a:lnTo>
                    <a:pt x="306" y="370"/>
                  </a:lnTo>
                  <a:lnTo>
                    <a:pt x="314" y="373"/>
                  </a:lnTo>
                  <a:lnTo>
                    <a:pt x="321" y="377"/>
                  </a:lnTo>
                  <a:lnTo>
                    <a:pt x="327" y="379"/>
                  </a:lnTo>
                  <a:lnTo>
                    <a:pt x="332" y="383"/>
                  </a:lnTo>
                  <a:lnTo>
                    <a:pt x="339" y="386"/>
                  </a:lnTo>
                  <a:lnTo>
                    <a:pt x="345" y="390"/>
                  </a:lnTo>
                  <a:lnTo>
                    <a:pt x="352" y="393"/>
                  </a:lnTo>
                  <a:lnTo>
                    <a:pt x="358" y="397"/>
                  </a:lnTo>
                  <a:lnTo>
                    <a:pt x="365" y="401"/>
                  </a:lnTo>
                  <a:lnTo>
                    <a:pt x="371" y="403"/>
                  </a:lnTo>
                  <a:lnTo>
                    <a:pt x="378" y="407"/>
                  </a:lnTo>
                  <a:lnTo>
                    <a:pt x="384" y="411"/>
                  </a:lnTo>
                  <a:lnTo>
                    <a:pt x="391" y="415"/>
                  </a:lnTo>
                  <a:lnTo>
                    <a:pt x="396" y="418"/>
                  </a:lnTo>
                  <a:lnTo>
                    <a:pt x="403" y="422"/>
                  </a:lnTo>
                  <a:lnTo>
                    <a:pt x="409" y="426"/>
                  </a:lnTo>
                  <a:lnTo>
                    <a:pt x="417" y="430"/>
                  </a:lnTo>
                  <a:lnTo>
                    <a:pt x="423" y="432"/>
                  </a:lnTo>
                  <a:lnTo>
                    <a:pt x="431" y="436"/>
                  </a:lnTo>
                  <a:lnTo>
                    <a:pt x="439" y="439"/>
                  </a:lnTo>
                  <a:lnTo>
                    <a:pt x="446" y="441"/>
                  </a:lnTo>
                  <a:lnTo>
                    <a:pt x="454" y="444"/>
                  </a:lnTo>
                  <a:lnTo>
                    <a:pt x="461" y="447"/>
                  </a:lnTo>
                  <a:lnTo>
                    <a:pt x="469" y="448"/>
                  </a:lnTo>
                  <a:lnTo>
                    <a:pt x="477" y="449"/>
                  </a:lnTo>
                  <a:lnTo>
                    <a:pt x="485" y="449"/>
                  </a:lnTo>
                  <a:lnTo>
                    <a:pt x="493" y="451"/>
                  </a:lnTo>
                  <a:lnTo>
                    <a:pt x="500" y="451"/>
                  </a:lnTo>
                  <a:lnTo>
                    <a:pt x="509" y="451"/>
                  </a:lnTo>
                  <a:lnTo>
                    <a:pt x="517" y="449"/>
                  </a:lnTo>
                  <a:lnTo>
                    <a:pt x="524" y="449"/>
                  </a:lnTo>
                  <a:lnTo>
                    <a:pt x="532" y="448"/>
                  </a:lnTo>
                  <a:lnTo>
                    <a:pt x="540" y="447"/>
                  </a:lnTo>
                  <a:lnTo>
                    <a:pt x="545" y="445"/>
                  </a:lnTo>
                  <a:lnTo>
                    <a:pt x="549" y="444"/>
                  </a:lnTo>
                  <a:lnTo>
                    <a:pt x="553" y="443"/>
                  </a:lnTo>
                  <a:lnTo>
                    <a:pt x="559" y="441"/>
                  </a:lnTo>
                  <a:lnTo>
                    <a:pt x="563" y="440"/>
                  </a:lnTo>
                  <a:lnTo>
                    <a:pt x="569" y="439"/>
                  </a:lnTo>
                  <a:lnTo>
                    <a:pt x="573" y="437"/>
                  </a:lnTo>
                  <a:lnTo>
                    <a:pt x="578" y="436"/>
                  </a:lnTo>
                  <a:lnTo>
                    <a:pt x="584" y="434"/>
                  </a:lnTo>
                  <a:lnTo>
                    <a:pt x="588" y="432"/>
                  </a:lnTo>
                  <a:lnTo>
                    <a:pt x="592" y="430"/>
                  </a:lnTo>
                  <a:lnTo>
                    <a:pt x="598" y="428"/>
                  </a:lnTo>
                  <a:lnTo>
                    <a:pt x="601" y="427"/>
                  </a:lnTo>
                  <a:lnTo>
                    <a:pt x="607" y="424"/>
                  </a:lnTo>
                  <a:lnTo>
                    <a:pt x="611" y="423"/>
                  </a:lnTo>
                  <a:lnTo>
                    <a:pt x="615" y="422"/>
                  </a:lnTo>
                  <a:lnTo>
                    <a:pt x="626" y="418"/>
                  </a:lnTo>
                  <a:lnTo>
                    <a:pt x="637" y="414"/>
                  </a:lnTo>
                  <a:lnTo>
                    <a:pt x="648" y="410"/>
                  </a:lnTo>
                  <a:lnTo>
                    <a:pt x="659" y="407"/>
                  </a:lnTo>
                  <a:lnTo>
                    <a:pt x="669" y="403"/>
                  </a:lnTo>
                  <a:lnTo>
                    <a:pt x="680" y="399"/>
                  </a:lnTo>
                  <a:lnTo>
                    <a:pt x="690" y="397"/>
                  </a:lnTo>
                  <a:lnTo>
                    <a:pt x="702" y="393"/>
                  </a:lnTo>
                  <a:lnTo>
                    <a:pt x="712" y="389"/>
                  </a:lnTo>
                  <a:lnTo>
                    <a:pt x="721" y="385"/>
                  </a:lnTo>
                  <a:lnTo>
                    <a:pt x="732" y="382"/>
                  </a:lnTo>
                  <a:lnTo>
                    <a:pt x="743" y="378"/>
                  </a:lnTo>
                  <a:lnTo>
                    <a:pt x="753" y="374"/>
                  </a:lnTo>
                  <a:lnTo>
                    <a:pt x="763" y="370"/>
                  </a:lnTo>
                  <a:lnTo>
                    <a:pt x="773" y="365"/>
                  </a:lnTo>
                  <a:lnTo>
                    <a:pt x="783" y="361"/>
                  </a:lnTo>
                  <a:lnTo>
                    <a:pt x="791" y="357"/>
                  </a:lnTo>
                  <a:lnTo>
                    <a:pt x="799" y="353"/>
                  </a:lnTo>
                  <a:lnTo>
                    <a:pt x="807" y="349"/>
                  </a:lnTo>
                  <a:lnTo>
                    <a:pt x="816" y="346"/>
                  </a:lnTo>
                  <a:lnTo>
                    <a:pt x="823" y="341"/>
                  </a:lnTo>
                  <a:lnTo>
                    <a:pt x="832" y="337"/>
                  </a:lnTo>
                  <a:lnTo>
                    <a:pt x="840" y="333"/>
                  </a:lnTo>
                  <a:lnTo>
                    <a:pt x="847" y="329"/>
                  </a:lnTo>
                  <a:lnTo>
                    <a:pt x="855" y="324"/>
                  </a:lnTo>
                  <a:lnTo>
                    <a:pt x="862" y="320"/>
                  </a:lnTo>
                  <a:lnTo>
                    <a:pt x="870" y="315"/>
                  </a:lnTo>
                  <a:lnTo>
                    <a:pt x="876" y="310"/>
                  </a:lnTo>
                  <a:lnTo>
                    <a:pt x="883" y="302"/>
                  </a:lnTo>
                  <a:lnTo>
                    <a:pt x="890" y="295"/>
                  </a:lnTo>
                  <a:lnTo>
                    <a:pt x="896" y="287"/>
                  </a:lnTo>
                  <a:lnTo>
                    <a:pt x="902" y="281"/>
                  </a:lnTo>
                  <a:lnTo>
                    <a:pt x="905" y="273"/>
                  </a:lnTo>
                  <a:lnTo>
                    <a:pt x="907" y="265"/>
                  </a:lnTo>
                  <a:lnTo>
                    <a:pt x="907" y="258"/>
                  </a:lnTo>
                  <a:lnTo>
                    <a:pt x="906" y="253"/>
                  </a:lnTo>
                  <a:lnTo>
                    <a:pt x="903" y="246"/>
                  </a:lnTo>
                  <a:lnTo>
                    <a:pt x="901" y="240"/>
                  </a:lnTo>
                  <a:lnTo>
                    <a:pt x="898" y="234"/>
                  </a:lnTo>
                  <a:lnTo>
                    <a:pt x="895" y="229"/>
                  </a:lnTo>
                  <a:lnTo>
                    <a:pt x="890" y="224"/>
                  </a:lnTo>
                  <a:lnTo>
                    <a:pt x="886" y="220"/>
                  </a:lnTo>
                  <a:lnTo>
                    <a:pt x="882" y="215"/>
                  </a:lnTo>
                  <a:lnTo>
                    <a:pt x="876" y="211"/>
                  </a:lnTo>
                  <a:lnTo>
                    <a:pt x="872" y="205"/>
                  </a:lnTo>
                  <a:lnTo>
                    <a:pt x="867" y="201"/>
                  </a:lnTo>
                  <a:lnTo>
                    <a:pt x="862" y="197"/>
                  </a:lnTo>
                  <a:lnTo>
                    <a:pt x="859" y="193"/>
                  </a:lnTo>
                  <a:lnTo>
                    <a:pt x="859" y="191"/>
                  </a:lnTo>
                  <a:lnTo>
                    <a:pt x="860" y="188"/>
                  </a:lnTo>
                  <a:lnTo>
                    <a:pt x="862" y="187"/>
                  </a:lnTo>
                  <a:lnTo>
                    <a:pt x="863" y="184"/>
                  </a:lnTo>
                  <a:lnTo>
                    <a:pt x="870" y="187"/>
                  </a:lnTo>
                  <a:lnTo>
                    <a:pt x="876" y="192"/>
                  </a:lnTo>
                  <a:lnTo>
                    <a:pt x="883" y="197"/>
                  </a:lnTo>
                  <a:lnTo>
                    <a:pt x="890" y="203"/>
                  </a:lnTo>
                  <a:lnTo>
                    <a:pt x="896" y="209"/>
                  </a:lnTo>
                  <a:lnTo>
                    <a:pt x="902" y="217"/>
                  </a:lnTo>
                  <a:lnTo>
                    <a:pt x="907" y="225"/>
                  </a:lnTo>
                  <a:lnTo>
                    <a:pt x="911" y="234"/>
                  </a:lnTo>
                  <a:lnTo>
                    <a:pt x="914" y="242"/>
                  </a:lnTo>
                  <a:lnTo>
                    <a:pt x="916" y="250"/>
                  </a:lnTo>
                  <a:lnTo>
                    <a:pt x="919" y="259"/>
                  </a:lnTo>
                  <a:lnTo>
                    <a:pt x="919" y="269"/>
                  </a:lnTo>
                  <a:lnTo>
                    <a:pt x="916" y="278"/>
                  </a:lnTo>
                  <a:lnTo>
                    <a:pt x="914" y="286"/>
                  </a:lnTo>
                  <a:lnTo>
                    <a:pt x="910" y="294"/>
                  </a:lnTo>
                  <a:lnTo>
                    <a:pt x="903" y="303"/>
                  </a:lnTo>
                  <a:lnTo>
                    <a:pt x="899" y="306"/>
                  </a:lnTo>
                  <a:lnTo>
                    <a:pt x="895" y="308"/>
                  </a:lnTo>
                  <a:lnTo>
                    <a:pt x="892" y="311"/>
                  </a:lnTo>
                  <a:lnTo>
                    <a:pt x="887" y="315"/>
                  </a:lnTo>
                  <a:lnTo>
                    <a:pt x="883" y="316"/>
                  </a:lnTo>
                  <a:lnTo>
                    <a:pt x="880" y="320"/>
                  </a:lnTo>
                  <a:lnTo>
                    <a:pt x="875" y="323"/>
                  </a:lnTo>
                  <a:lnTo>
                    <a:pt x="871" y="327"/>
                  </a:lnTo>
                  <a:lnTo>
                    <a:pt x="867" y="329"/>
                  </a:lnTo>
                  <a:lnTo>
                    <a:pt x="862" y="331"/>
                  </a:lnTo>
                  <a:lnTo>
                    <a:pt x="858" y="333"/>
                  </a:lnTo>
                  <a:lnTo>
                    <a:pt x="855" y="337"/>
                  </a:lnTo>
                  <a:lnTo>
                    <a:pt x="850" y="340"/>
                  </a:lnTo>
                  <a:lnTo>
                    <a:pt x="846" y="344"/>
                  </a:lnTo>
                  <a:lnTo>
                    <a:pt x="841" y="346"/>
                  </a:lnTo>
                  <a:lnTo>
                    <a:pt x="836" y="349"/>
                  </a:lnTo>
                  <a:lnTo>
                    <a:pt x="827" y="354"/>
                  </a:lnTo>
                  <a:lnTo>
                    <a:pt x="818" y="360"/>
                  </a:lnTo>
                  <a:lnTo>
                    <a:pt x="808" y="365"/>
                  </a:lnTo>
                  <a:lnTo>
                    <a:pt x="798" y="369"/>
                  </a:lnTo>
                  <a:lnTo>
                    <a:pt x="789" y="373"/>
                  </a:lnTo>
                  <a:lnTo>
                    <a:pt x="780" y="377"/>
                  </a:lnTo>
                  <a:lnTo>
                    <a:pt x="770" y="379"/>
                  </a:lnTo>
                  <a:lnTo>
                    <a:pt x="762" y="383"/>
                  </a:lnTo>
                  <a:lnTo>
                    <a:pt x="752" y="387"/>
                  </a:lnTo>
                  <a:lnTo>
                    <a:pt x="742" y="390"/>
                  </a:lnTo>
                  <a:lnTo>
                    <a:pt x="733" y="393"/>
                  </a:lnTo>
                  <a:lnTo>
                    <a:pt x="724" y="397"/>
                  </a:lnTo>
                  <a:lnTo>
                    <a:pt x="715" y="399"/>
                  </a:lnTo>
                  <a:lnTo>
                    <a:pt x="705" y="402"/>
                  </a:lnTo>
                  <a:lnTo>
                    <a:pt x="695" y="406"/>
                  </a:lnTo>
                  <a:lnTo>
                    <a:pt x="687" y="411"/>
                  </a:lnTo>
                  <a:lnTo>
                    <a:pt x="679" y="414"/>
                  </a:lnTo>
                  <a:lnTo>
                    <a:pt x="673" y="416"/>
                  </a:lnTo>
                  <a:lnTo>
                    <a:pt x="665" y="419"/>
                  </a:lnTo>
                  <a:lnTo>
                    <a:pt x="658" y="422"/>
                  </a:lnTo>
                  <a:lnTo>
                    <a:pt x="650" y="424"/>
                  </a:lnTo>
                  <a:lnTo>
                    <a:pt x="642" y="427"/>
                  </a:lnTo>
                  <a:lnTo>
                    <a:pt x="635" y="430"/>
                  </a:lnTo>
                  <a:lnTo>
                    <a:pt x="628" y="432"/>
                  </a:lnTo>
                  <a:lnTo>
                    <a:pt x="620" y="434"/>
                  </a:lnTo>
                  <a:lnTo>
                    <a:pt x="612" y="437"/>
                  </a:lnTo>
                  <a:lnTo>
                    <a:pt x="604" y="439"/>
                  </a:lnTo>
                  <a:lnTo>
                    <a:pt x="597" y="441"/>
                  </a:lnTo>
                  <a:lnTo>
                    <a:pt x="589" y="444"/>
                  </a:lnTo>
                  <a:lnTo>
                    <a:pt x="582" y="447"/>
                  </a:lnTo>
                  <a:lnTo>
                    <a:pt x="574" y="451"/>
                  </a:lnTo>
                  <a:lnTo>
                    <a:pt x="568" y="453"/>
                  </a:lnTo>
                  <a:lnTo>
                    <a:pt x="562" y="455"/>
                  </a:lnTo>
                  <a:lnTo>
                    <a:pt x="557" y="457"/>
                  </a:lnTo>
                  <a:lnTo>
                    <a:pt x="552" y="459"/>
                  </a:lnTo>
                  <a:lnTo>
                    <a:pt x="548" y="460"/>
                  </a:lnTo>
                  <a:lnTo>
                    <a:pt x="543" y="461"/>
                  </a:lnTo>
                  <a:lnTo>
                    <a:pt x="538" y="463"/>
                  </a:lnTo>
                  <a:lnTo>
                    <a:pt x="534" y="464"/>
                  </a:lnTo>
                  <a:lnTo>
                    <a:pt x="530" y="464"/>
                  </a:lnTo>
                  <a:lnTo>
                    <a:pt x="524" y="464"/>
                  </a:lnTo>
                  <a:lnTo>
                    <a:pt x="520" y="465"/>
                  </a:lnTo>
                  <a:lnTo>
                    <a:pt x="516" y="465"/>
                  </a:lnTo>
                  <a:lnTo>
                    <a:pt x="510" y="465"/>
                  </a:lnTo>
                  <a:lnTo>
                    <a:pt x="505" y="465"/>
                  </a:lnTo>
                  <a:lnTo>
                    <a:pt x="499" y="465"/>
                  </a:lnTo>
                  <a:lnTo>
                    <a:pt x="494" y="465"/>
                  </a:lnTo>
                  <a:lnTo>
                    <a:pt x="488" y="465"/>
                  </a:lnTo>
                  <a:lnTo>
                    <a:pt x="484" y="464"/>
                  </a:lnTo>
                  <a:lnTo>
                    <a:pt x="480" y="464"/>
                  </a:lnTo>
                  <a:lnTo>
                    <a:pt x="474" y="463"/>
                  </a:lnTo>
                  <a:lnTo>
                    <a:pt x="470" y="461"/>
                  </a:lnTo>
                  <a:lnTo>
                    <a:pt x="466" y="461"/>
                  </a:lnTo>
                  <a:lnTo>
                    <a:pt x="461" y="460"/>
                  </a:lnTo>
                  <a:lnTo>
                    <a:pt x="457" y="459"/>
                  </a:lnTo>
                  <a:lnTo>
                    <a:pt x="453" y="457"/>
                  </a:lnTo>
                  <a:lnTo>
                    <a:pt x="447" y="456"/>
                  </a:lnTo>
                  <a:lnTo>
                    <a:pt x="443" y="455"/>
                  </a:lnTo>
                  <a:lnTo>
                    <a:pt x="438" y="453"/>
                  </a:lnTo>
                  <a:lnTo>
                    <a:pt x="433" y="452"/>
                  </a:lnTo>
                  <a:lnTo>
                    <a:pt x="429" y="449"/>
                  </a:lnTo>
                  <a:lnTo>
                    <a:pt x="425" y="448"/>
                  </a:lnTo>
                  <a:lnTo>
                    <a:pt x="419" y="445"/>
                  </a:lnTo>
                  <a:lnTo>
                    <a:pt x="415" y="444"/>
                  </a:lnTo>
                  <a:lnTo>
                    <a:pt x="407" y="440"/>
                  </a:lnTo>
                  <a:lnTo>
                    <a:pt x="400" y="436"/>
                  </a:lnTo>
                  <a:lnTo>
                    <a:pt x="393" y="432"/>
                  </a:lnTo>
                  <a:lnTo>
                    <a:pt x="386" y="428"/>
                  </a:lnTo>
                  <a:lnTo>
                    <a:pt x="378" y="424"/>
                  </a:lnTo>
                  <a:lnTo>
                    <a:pt x="371" y="420"/>
                  </a:lnTo>
                  <a:lnTo>
                    <a:pt x="365" y="416"/>
                  </a:lnTo>
                  <a:lnTo>
                    <a:pt x="357" y="412"/>
                  </a:lnTo>
                  <a:lnTo>
                    <a:pt x="351" y="407"/>
                  </a:lnTo>
                  <a:lnTo>
                    <a:pt x="343" y="405"/>
                  </a:lnTo>
                  <a:lnTo>
                    <a:pt x="337" y="401"/>
                  </a:lnTo>
                  <a:lnTo>
                    <a:pt x="329" y="397"/>
                  </a:lnTo>
                  <a:lnTo>
                    <a:pt x="323" y="393"/>
                  </a:lnTo>
                  <a:lnTo>
                    <a:pt x="315" y="389"/>
                  </a:lnTo>
                  <a:lnTo>
                    <a:pt x="308" y="385"/>
                  </a:lnTo>
                  <a:lnTo>
                    <a:pt x="301" y="382"/>
                  </a:lnTo>
                  <a:lnTo>
                    <a:pt x="293" y="378"/>
                  </a:lnTo>
                  <a:lnTo>
                    <a:pt x="287" y="376"/>
                  </a:lnTo>
                  <a:lnTo>
                    <a:pt x="280" y="372"/>
                  </a:lnTo>
                  <a:lnTo>
                    <a:pt x="274" y="369"/>
                  </a:lnTo>
                  <a:lnTo>
                    <a:pt x="267" y="365"/>
                  </a:lnTo>
                  <a:lnTo>
                    <a:pt x="261" y="361"/>
                  </a:lnTo>
                  <a:lnTo>
                    <a:pt x="254" y="357"/>
                  </a:lnTo>
                  <a:lnTo>
                    <a:pt x="248" y="354"/>
                  </a:lnTo>
                  <a:lnTo>
                    <a:pt x="243" y="350"/>
                  </a:lnTo>
                  <a:lnTo>
                    <a:pt x="236" y="346"/>
                  </a:lnTo>
                  <a:lnTo>
                    <a:pt x="230" y="343"/>
                  </a:lnTo>
                  <a:lnTo>
                    <a:pt x="224" y="340"/>
                  </a:lnTo>
                  <a:lnTo>
                    <a:pt x="218" y="336"/>
                  </a:lnTo>
                  <a:lnTo>
                    <a:pt x="211" y="332"/>
                  </a:lnTo>
                  <a:lnTo>
                    <a:pt x="205" y="329"/>
                  </a:lnTo>
                  <a:lnTo>
                    <a:pt x="198" y="327"/>
                  </a:lnTo>
                  <a:lnTo>
                    <a:pt x="188" y="321"/>
                  </a:lnTo>
                  <a:lnTo>
                    <a:pt x="179" y="316"/>
                  </a:lnTo>
                  <a:lnTo>
                    <a:pt x="168" y="311"/>
                  </a:lnTo>
                  <a:lnTo>
                    <a:pt x="159" y="306"/>
                  </a:lnTo>
                  <a:lnTo>
                    <a:pt x="150" y="299"/>
                  </a:lnTo>
                  <a:lnTo>
                    <a:pt x="141" y="294"/>
                  </a:lnTo>
                  <a:lnTo>
                    <a:pt x="132" y="287"/>
                  </a:lnTo>
                  <a:lnTo>
                    <a:pt x="124" y="282"/>
                  </a:lnTo>
                  <a:lnTo>
                    <a:pt x="116" y="275"/>
                  </a:lnTo>
                  <a:lnTo>
                    <a:pt x="107" y="269"/>
                  </a:lnTo>
                  <a:lnTo>
                    <a:pt x="98" y="262"/>
                  </a:lnTo>
                  <a:lnTo>
                    <a:pt x="90" y="255"/>
                  </a:lnTo>
                  <a:lnTo>
                    <a:pt x="81" y="248"/>
                  </a:lnTo>
                  <a:lnTo>
                    <a:pt x="72" y="241"/>
                  </a:lnTo>
                  <a:lnTo>
                    <a:pt x="63" y="234"/>
                  </a:lnTo>
                  <a:lnTo>
                    <a:pt x="54" y="228"/>
                  </a:lnTo>
                  <a:lnTo>
                    <a:pt x="44" y="220"/>
                  </a:lnTo>
                  <a:lnTo>
                    <a:pt x="36" y="211"/>
                  </a:lnTo>
                  <a:lnTo>
                    <a:pt x="27" y="201"/>
                  </a:lnTo>
                  <a:lnTo>
                    <a:pt x="20" y="191"/>
                  </a:lnTo>
                  <a:lnTo>
                    <a:pt x="14" y="179"/>
                  </a:lnTo>
                  <a:lnTo>
                    <a:pt x="8" y="167"/>
                  </a:lnTo>
                  <a:lnTo>
                    <a:pt x="5" y="154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2" y="89"/>
                  </a:lnTo>
                  <a:lnTo>
                    <a:pt x="4" y="76"/>
                  </a:lnTo>
                  <a:lnTo>
                    <a:pt x="7" y="63"/>
                  </a:lnTo>
                  <a:lnTo>
                    <a:pt x="13" y="51"/>
                  </a:lnTo>
                  <a:lnTo>
                    <a:pt x="19" y="42"/>
                  </a:lnTo>
                  <a:lnTo>
                    <a:pt x="24" y="34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2" y="19"/>
                  </a:lnTo>
                  <a:lnTo>
                    <a:pt x="49" y="14"/>
                  </a:lnTo>
                  <a:lnTo>
                    <a:pt x="54" y="11"/>
                  </a:lnTo>
                  <a:lnTo>
                    <a:pt x="62" y="10"/>
                  </a:lnTo>
                  <a:lnTo>
                    <a:pt x="69" y="8"/>
                  </a:lnTo>
                  <a:lnTo>
                    <a:pt x="76" y="6"/>
                  </a:lnTo>
                  <a:lnTo>
                    <a:pt x="83" y="5"/>
                  </a:lnTo>
                  <a:lnTo>
                    <a:pt x="90" y="4"/>
                  </a:lnTo>
                  <a:lnTo>
                    <a:pt x="97" y="4"/>
                  </a:lnTo>
                  <a:lnTo>
                    <a:pt x="104" y="2"/>
                  </a:lnTo>
                  <a:lnTo>
                    <a:pt x="111" y="2"/>
                  </a:lnTo>
                  <a:lnTo>
                    <a:pt x="118" y="2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3" name="Freeform 31">
              <a:extLst>
                <a:ext uri="{FF2B5EF4-FFF2-40B4-BE49-F238E27FC236}">
                  <a16:creationId xmlns:a16="http://schemas.microsoft.com/office/drawing/2014/main" id="{3EEDD1B3-D08B-4D1D-AAFB-7300DEF1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2274"/>
              <a:ext cx="98" cy="57"/>
            </a:xfrm>
            <a:custGeom>
              <a:avLst/>
              <a:gdLst>
                <a:gd name="T0" fmla="*/ 3 w 98"/>
                <a:gd name="T1" fmla="*/ 0 h 57"/>
                <a:gd name="T2" fmla="*/ 7 w 98"/>
                <a:gd name="T3" fmla="*/ 4 h 57"/>
                <a:gd name="T4" fmla="*/ 12 w 98"/>
                <a:gd name="T5" fmla="*/ 7 h 57"/>
                <a:gd name="T6" fmla="*/ 18 w 98"/>
                <a:gd name="T7" fmla="*/ 11 h 57"/>
                <a:gd name="T8" fmla="*/ 23 w 98"/>
                <a:gd name="T9" fmla="*/ 14 h 57"/>
                <a:gd name="T10" fmla="*/ 29 w 98"/>
                <a:gd name="T11" fmla="*/ 16 h 57"/>
                <a:gd name="T12" fmla="*/ 35 w 98"/>
                <a:gd name="T13" fmla="*/ 19 h 57"/>
                <a:gd name="T14" fmla="*/ 41 w 98"/>
                <a:gd name="T15" fmla="*/ 21 h 57"/>
                <a:gd name="T16" fmla="*/ 47 w 98"/>
                <a:gd name="T17" fmla="*/ 24 h 57"/>
                <a:gd name="T18" fmla="*/ 53 w 98"/>
                <a:gd name="T19" fmla="*/ 27 h 57"/>
                <a:gd name="T20" fmla="*/ 59 w 98"/>
                <a:gd name="T21" fmla="*/ 29 h 57"/>
                <a:gd name="T22" fmla="*/ 66 w 98"/>
                <a:gd name="T23" fmla="*/ 31 h 57"/>
                <a:gd name="T24" fmla="*/ 72 w 98"/>
                <a:gd name="T25" fmla="*/ 35 h 57"/>
                <a:gd name="T26" fmla="*/ 79 w 98"/>
                <a:gd name="T27" fmla="*/ 36 h 57"/>
                <a:gd name="T28" fmla="*/ 85 w 98"/>
                <a:gd name="T29" fmla="*/ 40 h 57"/>
                <a:gd name="T30" fmla="*/ 92 w 98"/>
                <a:gd name="T31" fmla="*/ 43 h 57"/>
                <a:gd name="T32" fmla="*/ 98 w 98"/>
                <a:gd name="T33" fmla="*/ 47 h 57"/>
                <a:gd name="T34" fmla="*/ 96 w 98"/>
                <a:gd name="T35" fmla="*/ 57 h 57"/>
                <a:gd name="T36" fmla="*/ 90 w 98"/>
                <a:gd name="T37" fmla="*/ 54 h 57"/>
                <a:gd name="T38" fmla="*/ 85 w 98"/>
                <a:gd name="T39" fmla="*/ 54 h 57"/>
                <a:gd name="T40" fmla="*/ 79 w 98"/>
                <a:gd name="T41" fmla="*/ 52 h 57"/>
                <a:gd name="T42" fmla="*/ 73 w 98"/>
                <a:gd name="T43" fmla="*/ 49 h 57"/>
                <a:gd name="T44" fmla="*/ 67 w 98"/>
                <a:gd name="T45" fmla="*/ 47 h 57"/>
                <a:gd name="T46" fmla="*/ 59 w 98"/>
                <a:gd name="T47" fmla="*/ 44 h 57"/>
                <a:gd name="T48" fmla="*/ 53 w 98"/>
                <a:gd name="T49" fmla="*/ 41 h 57"/>
                <a:gd name="T50" fmla="*/ 46 w 98"/>
                <a:gd name="T51" fmla="*/ 39 h 57"/>
                <a:gd name="T52" fmla="*/ 40 w 98"/>
                <a:gd name="T53" fmla="*/ 36 h 57"/>
                <a:gd name="T54" fmla="*/ 32 w 98"/>
                <a:gd name="T55" fmla="*/ 32 h 57"/>
                <a:gd name="T56" fmla="*/ 26 w 98"/>
                <a:gd name="T57" fmla="*/ 29 h 57"/>
                <a:gd name="T58" fmla="*/ 20 w 98"/>
                <a:gd name="T59" fmla="*/ 27 h 57"/>
                <a:gd name="T60" fmla="*/ 15 w 98"/>
                <a:gd name="T61" fmla="*/ 24 h 57"/>
                <a:gd name="T62" fmla="*/ 9 w 98"/>
                <a:gd name="T63" fmla="*/ 23 h 57"/>
                <a:gd name="T64" fmla="*/ 5 w 98"/>
                <a:gd name="T65" fmla="*/ 20 h 57"/>
                <a:gd name="T66" fmla="*/ 0 w 98"/>
                <a:gd name="T67" fmla="*/ 20 h 57"/>
                <a:gd name="T68" fmla="*/ 3 w 98"/>
                <a:gd name="T69" fmla="*/ 0 h 57"/>
                <a:gd name="T70" fmla="*/ 3 w 98"/>
                <a:gd name="T71" fmla="*/ 0 h 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57"/>
                <a:gd name="T110" fmla="*/ 98 w 98"/>
                <a:gd name="T111" fmla="*/ 57 h 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57">
                  <a:moveTo>
                    <a:pt x="3" y="0"/>
                  </a:moveTo>
                  <a:lnTo>
                    <a:pt x="7" y="4"/>
                  </a:lnTo>
                  <a:lnTo>
                    <a:pt x="12" y="7"/>
                  </a:lnTo>
                  <a:lnTo>
                    <a:pt x="18" y="11"/>
                  </a:lnTo>
                  <a:lnTo>
                    <a:pt x="23" y="14"/>
                  </a:lnTo>
                  <a:lnTo>
                    <a:pt x="29" y="16"/>
                  </a:lnTo>
                  <a:lnTo>
                    <a:pt x="35" y="19"/>
                  </a:lnTo>
                  <a:lnTo>
                    <a:pt x="41" y="21"/>
                  </a:lnTo>
                  <a:lnTo>
                    <a:pt x="47" y="24"/>
                  </a:lnTo>
                  <a:lnTo>
                    <a:pt x="53" y="27"/>
                  </a:lnTo>
                  <a:lnTo>
                    <a:pt x="59" y="29"/>
                  </a:lnTo>
                  <a:lnTo>
                    <a:pt x="66" y="31"/>
                  </a:lnTo>
                  <a:lnTo>
                    <a:pt x="72" y="35"/>
                  </a:lnTo>
                  <a:lnTo>
                    <a:pt x="79" y="36"/>
                  </a:lnTo>
                  <a:lnTo>
                    <a:pt x="85" y="40"/>
                  </a:lnTo>
                  <a:lnTo>
                    <a:pt x="92" y="43"/>
                  </a:lnTo>
                  <a:lnTo>
                    <a:pt x="98" y="47"/>
                  </a:lnTo>
                  <a:lnTo>
                    <a:pt x="96" y="57"/>
                  </a:lnTo>
                  <a:lnTo>
                    <a:pt x="90" y="54"/>
                  </a:lnTo>
                  <a:lnTo>
                    <a:pt x="85" y="54"/>
                  </a:lnTo>
                  <a:lnTo>
                    <a:pt x="79" y="52"/>
                  </a:lnTo>
                  <a:lnTo>
                    <a:pt x="73" y="49"/>
                  </a:lnTo>
                  <a:lnTo>
                    <a:pt x="67" y="47"/>
                  </a:lnTo>
                  <a:lnTo>
                    <a:pt x="59" y="44"/>
                  </a:lnTo>
                  <a:lnTo>
                    <a:pt x="53" y="41"/>
                  </a:lnTo>
                  <a:lnTo>
                    <a:pt x="46" y="39"/>
                  </a:lnTo>
                  <a:lnTo>
                    <a:pt x="40" y="36"/>
                  </a:lnTo>
                  <a:lnTo>
                    <a:pt x="32" y="32"/>
                  </a:lnTo>
                  <a:lnTo>
                    <a:pt x="26" y="29"/>
                  </a:lnTo>
                  <a:lnTo>
                    <a:pt x="20" y="27"/>
                  </a:lnTo>
                  <a:lnTo>
                    <a:pt x="15" y="24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4" name="Freeform 32">
              <a:extLst>
                <a:ext uri="{FF2B5EF4-FFF2-40B4-BE49-F238E27FC236}">
                  <a16:creationId xmlns:a16="http://schemas.microsoft.com/office/drawing/2014/main" id="{0531511A-9966-4C87-A00E-233FBAEC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261"/>
              <a:ext cx="1090" cy="555"/>
            </a:xfrm>
            <a:custGeom>
              <a:avLst/>
              <a:gdLst>
                <a:gd name="T0" fmla="*/ 142 w 1090"/>
                <a:gd name="T1" fmla="*/ 5 h 555"/>
                <a:gd name="T2" fmla="*/ 119 w 1090"/>
                <a:gd name="T3" fmla="*/ 16 h 555"/>
                <a:gd name="T4" fmla="*/ 84 w 1090"/>
                <a:gd name="T5" fmla="*/ 29 h 555"/>
                <a:gd name="T6" fmla="*/ 50 w 1090"/>
                <a:gd name="T7" fmla="*/ 57 h 555"/>
                <a:gd name="T8" fmla="*/ 26 w 1090"/>
                <a:gd name="T9" fmla="*/ 87 h 555"/>
                <a:gd name="T10" fmla="*/ 14 w 1090"/>
                <a:gd name="T11" fmla="*/ 119 h 555"/>
                <a:gd name="T12" fmla="*/ 13 w 1090"/>
                <a:gd name="T13" fmla="*/ 168 h 555"/>
                <a:gd name="T14" fmla="*/ 33 w 1090"/>
                <a:gd name="T15" fmla="*/ 223 h 555"/>
                <a:gd name="T16" fmla="*/ 72 w 1090"/>
                <a:gd name="T17" fmla="*/ 265 h 555"/>
                <a:gd name="T18" fmla="*/ 107 w 1090"/>
                <a:gd name="T19" fmla="*/ 298 h 555"/>
                <a:gd name="T20" fmla="*/ 130 w 1090"/>
                <a:gd name="T21" fmla="*/ 315 h 555"/>
                <a:gd name="T22" fmla="*/ 156 w 1090"/>
                <a:gd name="T23" fmla="*/ 331 h 555"/>
                <a:gd name="T24" fmla="*/ 183 w 1090"/>
                <a:gd name="T25" fmla="*/ 344 h 555"/>
                <a:gd name="T26" fmla="*/ 209 w 1090"/>
                <a:gd name="T27" fmla="*/ 360 h 555"/>
                <a:gd name="T28" fmla="*/ 239 w 1090"/>
                <a:gd name="T29" fmla="*/ 377 h 555"/>
                <a:gd name="T30" fmla="*/ 283 w 1090"/>
                <a:gd name="T31" fmla="*/ 408 h 555"/>
                <a:gd name="T32" fmla="*/ 328 w 1090"/>
                <a:gd name="T33" fmla="*/ 437 h 555"/>
                <a:gd name="T34" fmla="*/ 367 w 1090"/>
                <a:gd name="T35" fmla="*/ 451 h 555"/>
                <a:gd name="T36" fmla="*/ 392 w 1090"/>
                <a:gd name="T37" fmla="*/ 462 h 555"/>
                <a:gd name="T38" fmla="*/ 420 w 1090"/>
                <a:gd name="T39" fmla="*/ 478 h 555"/>
                <a:gd name="T40" fmla="*/ 465 w 1090"/>
                <a:gd name="T41" fmla="*/ 501 h 555"/>
                <a:gd name="T42" fmla="*/ 513 w 1090"/>
                <a:gd name="T43" fmla="*/ 524 h 555"/>
                <a:gd name="T44" fmla="*/ 569 w 1090"/>
                <a:gd name="T45" fmla="*/ 541 h 555"/>
                <a:gd name="T46" fmla="*/ 637 w 1090"/>
                <a:gd name="T47" fmla="*/ 529 h 555"/>
                <a:gd name="T48" fmla="*/ 702 w 1090"/>
                <a:gd name="T49" fmla="*/ 500 h 555"/>
                <a:gd name="T50" fmla="*/ 778 w 1090"/>
                <a:gd name="T51" fmla="*/ 462 h 555"/>
                <a:gd name="T52" fmla="*/ 863 w 1090"/>
                <a:gd name="T53" fmla="*/ 435 h 555"/>
                <a:gd name="T54" fmla="*/ 947 w 1090"/>
                <a:gd name="T55" fmla="*/ 402 h 555"/>
                <a:gd name="T56" fmla="*/ 1001 w 1090"/>
                <a:gd name="T57" fmla="*/ 373 h 555"/>
                <a:gd name="T58" fmla="*/ 1050 w 1090"/>
                <a:gd name="T59" fmla="*/ 344 h 555"/>
                <a:gd name="T60" fmla="*/ 1081 w 1090"/>
                <a:gd name="T61" fmla="*/ 308 h 555"/>
                <a:gd name="T62" fmla="*/ 1083 w 1090"/>
                <a:gd name="T63" fmla="*/ 327 h 555"/>
                <a:gd name="T64" fmla="*/ 1059 w 1090"/>
                <a:gd name="T65" fmla="*/ 356 h 555"/>
                <a:gd name="T66" fmla="*/ 1029 w 1090"/>
                <a:gd name="T67" fmla="*/ 375 h 555"/>
                <a:gd name="T68" fmla="*/ 982 w 1090"/>
                <a:gd name="T69" fmla="*/ 401 h 555"/>
                <a:gd name="T70" fmla="*/ 928 w 1090"/>
                <a:gd name="T71" fmla="*/ 425 h 555"/>
                <a:gd name="T72" fmla="*/ 873 w 1090"/>
                <a:gd name="T73" fmla="*/ 442 h 555"/>
                <a:gd name="T74" fmla="*/ 820 w 1090"/>
                <a:gd name="T75" fmla="*/ 459 h 555"/>
                <a:gd name="T76" fmla="*/ 767 w 1090"/>
                <a:gd name="T77" fmla="*/ 480 h 555"/>
                <a:gd name="T78" fmla="*/ 714 w 1090"/>
                <a:gd name="T79" fmla="*/ 509 h 555"/>
                <a:gd name="T80" fmla="*/ 660 w 1090"/>
                <a:gd name="T81" fmla="*/ 533 h 555"/>
                <a:gd name="T82" fmla="*/ 608 w 1090"/>
                <a:gd name="T83" fmla="*/ 552 h 555"/>
                <a:gd name="T84" fmla="*/ 540 w 1090"/>
                <a:gd name="T85" fmla="*/ 550 h 555"/>
                <a:gd name="T86" fmla="*/ 478 w 1090"/>
                <a:gd name="T87" fmla="*/ 522 h 555"/>
                <a:gd name="T88" fmla="*/ 423 w 1090"/>
                <a:gd name="T89" fmla="*/ 495 h 555"/>
                <a:gd name="T90" fmla="*/ 403 w 1090"/>
                <a:gd name="T91" fmla="*/ 484 h 555"/>
                <a:gd name="T92" fmla="*/ 381 w 1090"/>
                <a:gd name="T93" fmla="*/ 474 h 555"/>
                <a:gd name="T94" fmla="*/ 349 w 1090"/>
                <a:gd name="T95" fmla="*/ 460 h 555"/>
                <a:gd name="T96" fmla="*/ 306 w 1090"/>
                <a:gd name="T97" fmla="*/ 441 h 555"/>
                <a:gd name="T98" fmla="*/ 265 w 1090"/>
                <a:gd name="T99" fmla="*/ 413 h 555"/>
                <a:gd name="T100" fmla="*/ 217 w 1090"/>
                <a:gd name="T101" fmla="*/ 380 h 555"/>
                <a:gd name="T102" fmla="*/ 165 w 1090"/>
                <a:gd name="T103" fmla="*/ 352 h 555"/>
                <a:gd name="T104" fmla="*/ 115 w 1090"/>
                <a:gd name="T105" fmla="*/ 319 h 555"/>
                <a:gd name="T106" fmla="*/ 74 w 1090"/>
                <a:gd name="T107" fmla="*/ 284 h 555"/>
                <a:gd name="T108" fmla="*/ 37 w 1090"/>
                <a:gd name="T109" fmla="*/ 244 h 555"/>
                <a:gd name="T110" fmla="*/ 8 w 1090"/>
                <a:gd name="T111" fmla="*/ 203 h 555"/>
                <a:gd name="T112" fmla="*/ 0 w 1090"/>
                <a:gd name="T113" fmla="*/ 151 h 555"/>
                <a:gd name="T114" fmla="*/ 8 w 1090"/>
                <a:gd name="T115" fmla="*/ 96 h 555"/>
                <a:gd name="T116" fmla="*/ 37 w 1090"/>
                <a:gd name="T117" fmla="*/ 49 h 555"/>
                <a:gd name="T118" fmla="*/ 73 w 1090"/>
                <a:gd name="T119" fmla="*/ 17 h 555"/>
                <a:gd name="T120" fmla="*/ 112 w 1090"/>
                <a:gd name="T121" fmla="*/ 4 h 555"/>
                <a:gd name="T122" fmla="*/ 129 w 1090"/>
                <a:gd name="T123" fmla="*/ 0 h 5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90"/>
                <a:gd name="T187" fmla="*/ 0 h 555"/>
                <a:gd name="T188" fmla="*/ 1090 w 1090"/>
                <a:gd name="T189" fmla="*/ 555 h 5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90" h="555">
                  <a:moveTo>
                    <a:pt x="131" y="0"/>
                  </a:moveTo>
                  <a:lnTo>
                    <a:pt x="135" y="0"/>
                  </a:lnTo>
                  <a:lnTo>
                    <a:pt x="138" y="0"/>
                  </a:lnTo>
                  <a:lnTo>
                    <a:pt x="141" y="2"/>
                  </a:lnTo>
                  <a:lnTo>
                    <a:pt x="142" y="3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1" y="8"/>
                  </a:lnTo>
                  <a:lnTo>
                    <a:pt x="137" y="11"/>
                  </a:lnTo>
                  <a:lnTo>
                    <a:pt x="131" y="13"/>
                  </a:lnTo>
                  <a:lnTo>
                    <a:pt x="125" y="15"/>
                  </a:lnTo>
                  <a:lnTo>
                    <a:pt x="119" y="16"/>
                  </a:lnTo>
                  <a:lnTo>
                    <a:pt x="113" y="19"/>
                  </a:lnTo>
                  <a:lnTo>
                    <a:pt x="107" y="20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9" y="33"/>
                  </a:lnTo>
                  <a:lnTo>
                    <a:pt x="72" y="36"/>
                  </a:lnTo>
                  <a:lnTo>
                    <a:pt x="67" y="40"/>
                  </a:lnTo>
                  <a:lnTo>
                    <a:pt x="60" y="45"/>
                  </a:lnTo>
                  <a:lnTo>
                    <a:pt x="55" y="50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0" y="67"/>
                  </a:lnTo>
                  <a:lnTo>
                    <a:pt x="37" y="73"/>
                  </a:lnTo>
                  <a:lnTo>
                    <a:pt x="32" y="77"/>
                  </a:lnTo>
                  <a:lnTo>
                    <a:pt x="29" y="82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21" y="96"/>
                  </a:lnTo>
                  <a:lnTo>
                    <a:pt x="19" y="102"/>
                  </a:lnTo>
                  <a:lnTo>
                    <a:pt x="17" y="107"/>
                  </a:lnTo>
                  <a:lnTo>
                    <a:pt x="15" y="114"/>
                  </a:lnTo>
                  <a:lnTo>
                    <a:pt x="14" y="119"/>
                  </a:lnTo>
                  <a:lnTo>
                    <a:pt x="13" y="125"/>
                  </a:lnTo>
                  <a:lnTo>
                    <a:pt x="12" y="132"/>
                  </a:lnTo>
                  <a:lnTo>
                    <a:pt x="12" y="140"/>
                  </a:lnTo>
                  <a:lnTo>
                    <a:pt x="12" y="148"/>
                  </a:lnTo>
                  <a:lnTo>
                    <a:pt x="12" y="156"/>
                  </a:lnTo>
                  <a:lnTo>
                    <a:pt x="13" y="168"/>
                  </a:lnTo>
                  <a:lnTo>
                    <a:pt x="14" y="178"/>
                  </a:lnTo>
                  <a:lnTo>
                    <a:pt x="17" y="187"/>
                  </a:lnTo>
                  <a:lnTo>
                    <a:pt x="20" y="198"/>
                  </a:lnTo>
                  <a:lnTo>
                    <a:pt x="24" y="206"/>
                  </a:lnTo>
                  <a:lnTo>
                    <a:pt x="28" y="215"/>
                  </a:lnTo>
                  <a:lnTo>
                    <a:pt x="33" y="223"/>
                  </a:lnTo>
                  <a:lnTo>
                    <a:pt x="39" y="231"/>
                  </a:lnTo>
                  <a:lnTo>
                    <a:pt x="45" y="238"/>
                  </a:lnTo>
                  <a:lnTo>
                    <a:pt x="52" y="246"/>
                  </a:lnTo>
                  <a:lnTo>
                    <a:pt x="58" y="252"/>
                  </a:lnTo>
                  <a:lnTo>
                    <a:pt x="66" y="259"/>
                  </a:lnTo>
                  <a:lnTo>
                    <a:pt x="72" y="265"/>
                  </a:lnTo>
                  <a:lnTo>
                    <a:pt x="80" y="273"/>
                  </a:lnTo>
                  <a:lnTo>
                    <a:pt x="87" y="280"/>
                  </a:lnTo>
                  <a:lnTo>
                    <a:pt x="95" y="288"/>
                  </a:lnTo>
                  <a:lnTo>
                    <a:pt x="99" y="292"/>
                  </a:lnTo>
                  <a:lnTo>
                    <a:pt x="103" y="296"/>
                  </a:lnTo>
                  <a:lnTo>
                    <a:pt x="107" y="298"/>
                  </a:lnTo>
                  <a:lnTo>
                    <a:pt x="110" y="302"/>
                  </a:lnTo>
                  <a:lnTo>
                    <a:pt x="115" y="305"/>
                  </a:lnTo>
                  <a:lnTo>
                    <a:pt x="118" y="308"/>
                  </a:lnTo>
                  <a:lnTo>
                    <a:pt x="122" y="310"/>
                  </a:lnTo>
                  <a:lnTo>
                    <a:pt x="125" y="313"/>
                  </a:lnTo>
                  <a:lnTo>
                    <a:pt x="130" y="315"/>
                  </a:lnTo>
                  <a:lnTo>
                    <a:pt x="133" y="318"/>
                  </a:lnTo>
                  <a:lnTo>
                    <a:pt x="137" y="319"/>
                  </a:lnTo>
                  <a:lnTo>
                    <a:pt x="142" y="323"/>
                  </a:lnTo>
                  <a:lnTo>
                    <a:pt x="146" y="325"/>
                  </a:lnTo>
                  <a:lnTo>
                    <a:pt x="150" y="327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5" y="335"/>
                  </a:lnTo>
                  <a:lnTo>
                    <a:pt x="169" y="338"/>
                  </a:lnTo>
                  <a:lnTo>
                    <a:pt x="173" y="340"/>
                  </a:lnTo>
                  <a:lnTo>
                    <a:pt x="178" y="343"/>
                  </a:lnTo>
                  <a:lnTo>
                    <a:pt x="183" y="344"/>
                  </a:lnTo>
                  <a:lnTo>
                    <a:pt x="187" y="348"/>
                  </a:lnTo>
                  <a:lnTo>
                    <a:pt x="191" y="350"/>
                  </a:lnTo>
                  <a:lnTo>
                    <a:pt x="196" y="354"/>
                  </a:lnTo>
                  <a:lnTo>
                    <a:pt x="200" y="355"/>
                  </a:lnTo>
                  <a:lnTo>
                    <a:pt x="204" y="358"/>
                  </a:lnTo>
                  <a:lnTo>
                    <a:pt x="209" y="360"/>
                  </a:lnTo>
                  <a:lnTo>
                    <a:pt x="213" y="364"/>
                  </a:lnTo>
                  <a:lnTo>
                    <a:pt x="217" y="366"/>
                  </a:lnTo>
                  <a:lnTo>
                    <a:pt x="222" y="368"/>
                  </a:lnTo>
                  <a:lnTo>
                    <a:pt x="227" y="371"/>
                  </a:lnTo>
                  <a:lnTo>
                    <a:pt x="232" y="373"/>
                  </a:lnTo>
                  <a:lnTo>
                    <a:pt x="239" y="377"/>
                  </a:lnTo>
                  <a:lnTo>
                    <a:pt x="247" y="381"/>
                  </a:lnTo>
                  <a:lnTo>
                    <a:pt x="253" y="387"/>
                  </a:lnTo>
                  <a:lnTo>
                    <a:pt x="261" y="392"/>
                  </a:lnTo>
                  <a:lnTo>
                    <a:pt x="267" y="396"/>
                  </a:lnTo>
                  <a:lnTo>
                    <a:pt x="275" y="402"/>
                  </a:lnTo>
                  <a:lnTo>
                    <a:pt x="283" y="408"/>
                  </a:lnTo>
                  <a:lnTo>
                    <a:pt x="290" y="413"/>
                  </a:lnTo>
                  <a:lnTo>
                    <a:pt x="298" y="418"/>
                  </a:lnTo>
                  <a:lnTo>
                    <a:pt x="305" y="424"/>
                  </a:lnTo>
                  <a:lnTo>
                    <a:pt x="313" y="428"/>
                  </a:lnTo>
                  <a:lnTo>
                    <a:pt x="320" y="433"/>
                  </a:lnTo>
                  <a:lnTo>
                    <a:pt x="328" y="437"/>
                  </a:lnTo>
                  <a:lnTo>
                    <a:pt x="337" y="441"/>
                  </a:lnTo>
                  <a:lnTo>
                    <a:pt x="345" y="443"/>
                  </a:lnTo>
                  <a:lnTo>
                    <a:pt x="354" y="447"/>
                  </a:lnTo>
                  <a:lnTo>
                    <a:pt x="358" y="449"/>
                  </a:lnTo>
                  <a:lnTo>
                    <a:pt x="363" y="450"/>
                  </a:lnTo>
                  <a:lnTo>
                    <a:pt x="367" y="451"/>
                  </a:lnTo>
                  <a:lnTo>
                    <a:pt x="371" y="453"/>
                  </a:lnTo>
                  <a:lnTo>
                    <a:pt x="376" y="454"/>
                  </a:lnTo>
                  <a:lnTo>
                    <a:pt x="380" y="455"/>
                  </a:lnTo>
                  <a:lnTo>
                    <a:pt x="384" y="458"/>
                  </a:lnTo>
                  <a:lnTo>
                    <a:pt x="389" y="460"/>
                  </a:lnTo>
                  <a:lnTo>
                    <a:pt x="392" y="462"/>
                  </a:lnTo>
                  <a:lnTo>
                    <a:pt x="397" y="464"/>
                  </a:lnTo>
                  <a:lnTo>
                    <a:pt x="402" y="466"/>
                  </a:lnTo>
                  <a:lnTo>
                    <a:pt x="406" y="470"/>
                  </a:lnTo>
                  <a:lnTo>
                    <a:pt x="410" y="471"/>
                  </a:lnTo>
                  <a:lnTo>
                    <a:pt x="416" y="475"/>
                  </a:lnTo>
                  <a:lnTo>
                    <a:pt x="420" y="478"/>
                  </a:lnTo>
                  <a:lnTo>
                    <a:pt x="426" y="480"/>
                  </a:lnTo>
                  <a:lnTo>
                    <a:pt x="433" y="484"/>
                  </a:lnTo>
                  <a:lnTo>
                    <a:pt x="442" y="490"/>
                  </a:lnTo>
                  <a:lnTo>
                    <a:pt x="449" y="493"/>
                  </a:lnTo>
                  <a:lnTo>
                    <a:pt x="457" y="497"/>
                  </a:lnTo>
                  <a:lnTo>
                    <a:pt x="465" y="501"/>
                  </a:lnTo>
                  <a:lnTo>
                    <a:pt x="473" y="505"/>
                  </a:lnTo>
                  <a:lnTo>
                    <a:pt x="481" y="509"/>
                  </a:lnTo>
                  <a:lnTo>
                    <a:pt x="489" y="513"/>
                  </a:lnTo>
                  <a:lnTo>
                    <a:pt x="497" y="516"/>
                  </a:lnTo>
                  <a:lnTo>
                    <a:pt x="506" y="520"/>
                  </a:lnTo>
                  <a:lnTo>
                    <a:pt x="513" y="524"/>
                  </a:lnTo>
                  <a:lnTo>
                    <a:pt x="522" y="528"/>
                  </a:lnTo>
                  <a:lnTo>
                    <a:pt x="530" y="530"/>
                  </a:lnTo>
                  <a:lnTo>
                    <a:pt x="538" y="533"/>
                  </a:lnTo>
                  <a:lnTo>
                    <a:pt x="547" y="537"/>
                  </a:lnTo>
                  <a:lnTo>
                    <a:pt x="557" y="541"/>
                  </a:lnTo>
                  <a:lnTo>
                    <a:pt x="569" y="541"/>
                  </a:lnTo>
                  <a:lnTo>
                    <a:pt x="580" y="541"/>
                  </a:lnTo>
                  <a:lnTo>
                    <a:pt x="591" y="540"/>
                  </a:lnTo>
                  <a:lnTo>
                    <a:pt x="603" y="538"/>
                  </a:lnTo>
                  <a:lnTo>
                    <a:pt x="614" y="536"/>
                  </a:lnTo>
                  <a:lnTo>
                    <a:pt x="626" y="533"/>
                  </a:lnTo>
                  <a:lnTo>
                    <a:pt x="637" y="529"/>
                  </a:lnTo>
                  <a:lnTo>
                    <a:pt x="649" y="526"/>
                  </a:lnTo>
                  <a:lnTo>
                    <a:pt x="658" y="521"/>
                  </a:lnTo>
                  <a:lnTo>
                    <a:pt x="669" y="516"/>
                  </a:lnTo>
                  <a:lnTo>
                    <a:pt x="680" y="511"/>
                  </a:lnTo>
                  <a:lnTo>
                    <a:pt x="691" y="505"/>
                  </a:lnTo>
                  <a:lnTo>
                    <a:pt x="702" y="500"/>
                  </a:lnTo>
                  <a:lnTo>
                    <a:pt x="713" y="493"/>
                  </a:lnTo>
                  <a:lnTo>
                    <a:pt x="725" y="488"/>
                  </a:lnTo>
                  <a:lnTo>
                    <a:pt x="735" y="483"/>
                  </a:lnTo>
                  <a:lnTo>
                    <a:pt x="750" y="475"/>
                  </a:lnTo>
                  <a:lnTo>
                    <a:pt x="764" y="468"/>
                  </a:lnTo>
                  <a:lnTo>
                    <a:pt x="778" y="462"/>
                  </a:lnTo>
                  <a:lnTo>
                    <a:pt x="793" y="458"/>
                  </a:lnTo>
                  <a:lnTo>
                    <a:pt x="807" y="453"/>
                  </a:lnTo>
                  <a:lnTo>
                    <a:pt x="821" y="447"/>
                  </a:lnTo>
                  <a:lnTo>
                    <a:pt x="835" y="443"/>
                  </a:lnTo>
                  <a:lnTo>
                    <a:pt x="849" y="439"/>
                  </a:lnTo>
                  <a:lnTo>
                    <a:pt x="863" y="435"/>
                  </a:lnTo>
                  <a:lnTo>
                    <a:pt x="877" y="430"/>
                  </a:lnTo>
                  <a:lnTo>
                    <a:pt x="891" y="426"/>
                  </a:lnTo>
                  <a:lnTo>
                    <a:pt x="906" y="421"/>
                  </a:lnTo>
                  <a:lnTo>
                    <a:pt x="919" y="416"/>
                  </a:lnTo>
                  <a:lnTo>
                    <a:pt x="933" y="410"/>
                  </a:lnTo>
                  <a:lnTo>
                    <a:pt x="947" y="402"/>
                  </a:lnTo>
                  <a:lnTo>
                    <a:pt x="960" y="396"/>
                  </a:lnTo>
                  <a:lnTo>
                    <a:pt x="967" y="392"/>
                  </a:lnTo>
                  <a:lnTo>
                    <a:pt x="975" y="387"/>
                  </a:lnTo>
                  <a:lnTo>
                    <a:pt x="984" y="383"/>
                  </a:lnTo>
                  <a:lnTo>
                    <a:pt x="992" y="379"/>
                  </a:lnTo>
                  <a:lnTo>
                    <a:pt x="1001" y="373"/>
                  </a:lnTo>
                  <a:lnTo>
                    <a:pt x="1010" y="369"/>
                  </a:lnTo>
                  <a:lnTo>
                    <a:pt x="1018" y="366"/>
                  </a:lnTo>
                  <a:lnTo>
                    <a:pt x="1027" y="362"/>
                  </a:lnTo>
                  <a:lnTo>
                    <a:pt x="1034" y="355"/>
                  </a:lnTo>
                  <a:lnTo>
                    <a:pt x="1042" y="350"/>
                  </a:lnTo>
                  <a:lnTo>
                    <a:pt x="1050" y="344"/>
                  </a:lnTo>
                  <a:lnTo>
                    <a:pt x="1056" y="339"/>
                  </a:lnTo>
                  <a:lnTo>
                    <a:pt x="1063" y="333"/>
                  </a:lnTo>
                  <a:lnTo>
                    <a:pt x="1069" y="325"/>
                  </a:lnTo>
                  <a:lnTo>
                    <a:pt x="1073" y="317"/>
                  </a:lnTo>
                  <a:lnTo>
                    <a:pt x="1079" y="309"/>
                  </a:lnTo>
                  <a:lnTo>
                    <a:pt x="1081" y="308"/>
                  </a:lnTo>
                  <a:lnTo>
                    <a:pt x="1084" y="308"/>
                  </a:lnTo>
                  <a:lnTo>
                    <a:pt x="1086" y="309"/>
                  </a:lnTo>
                  <a:lnTo>
                    <a:pt x="1090" y="309"/>
                  </a:lnTo>
                  <a:lnTo>
                    <a:pt x="1088" y="315"/>
                  </a:lnTo>
                  <a:lnTo>
                    <a:pt x="1086" y="322"/>
                  </a:lnTo>
                  <a:lnTo>
                    <a:pt x="1083" y="327"/>
                  </a:lnTo>
                  <a:lnTo>
                    <a:pt x="1081" y="334"/>
                  </a:lnTo>
                  <a:lnTo>
                    <a:pt x="1078" y="339"/>
                  </a:lnTo>
                  <a:lnTo>
                    <a:pt x="1073" y="344"/>
                  </a:lnTo>
                  <a:lnTo>
                    <a:pt x="1069" y="348"/>
                  </a:lnTo>
                  <a:lnTo>
                    <a:pt x="1065" y="354"/>
                  </a:lnTo>
                  <a:lnTo>
                    <a:pt x="1059" y="356"/>
                  </a:lnTo>
                  <a:lnTo>
                    <a:pt x="1054" y="360"/>
                  </a:lnTo>
                  <a:lnTo>
                    <a:pt x="1050" y="363"/>
                  </a:lnTo>
                  <a:lnTo>
                    <a:pt x="1044" y="367"/>
                  </a:lnTo>
                  <a:lnTo>
                    <a:pt x="1039" y="369"/>
                  </a:lnTo>
                  <a:lnTo>
                    <a:pt x="1034" y="372"/>
                  </a:lnTo>
                  <a:lnTo>
                    <a:pt x="1029" y="375"/>
                  </a:lnTo>
                  <a:lnTo>
                    <a:pt x="1026" y="377"/>
                  </a:lnTo>
                  <a:lnTo>
                    <a:pt x="1017" y="383"/>
                  </a:lnTo>
                  <a:lnTo>
                    <a:pt x="1008" y="388"/>
                  </a:lnTo>
                  <a:lnTo>
                    <a:pt x="1000" y="392"/>
                  </a:lnTo>
                  <a:lnTo>
                    <a:pt x="991" y="397"/>
                  </a:lnTo>
                  <a:lnTo>
                    <a:pt x="982" y="401"/>
                  </a:lnTo>
                  <a:lnTo>
                    <a:pt x="974" y="406"/>
                  </a:lnTo>
                  <a:lnTo>
                    <a:pt x="964" y="410"/>
                  </a:lnTo>
                  <a:lnTo>
                    <a:pt x="955" y="414"/>
                  </a:lnTo>
                  <a:lnTo>
                    <a:pt x="947" y="418"/>
                  </a:lnTo>
                  <a:lnTo>
                    <a:pt x="937" y="422"/>
                  </a:lnTo>
                  <a:lnTo>
                    <a:pt x="928" y="425"/>
                  </a:lnTo>
                  <a:lnTo>
                    <a:pt x="919" y="429"/>
                  </a:lnTo>
                  <a:lnTo>
                    <a:pt x="910" y="431"/>
                  </a:lnTo>
                  <a:lnTo>
                    <a:pt x="900" y="435"/>
                  </a:lnTo>
                  <a:lnTo>
                    <a:pt x="891" y="438"/>
                  </a:lnTo>
                  <a:lnTo>
                    <a:pt x="882" y="441"/>
                  </a:lnTo>
                  <a:lnTo>
                    <a:pt x="873" y="442"/>
                  </a:lnTo>
                  <a:lnTo>
                    <a:pt x="864" y="445"/>
                  </a:lnTo>
                  <a:lnTo>
                    <a:pt x="855" y="447"/>
                  </a:lnTo>
                  <a:lnTo>
                    <a:pt x="847" y="450"/>
                  </a:lnTo>
                  <a:lnTo>
                    <a:pt x="837" y="453"/>
                  </a:lnTo>
                  <a:lnTo>
                    <a:pt x="829" y="455"/>
                  </a:lnTo>
                  <a:lnTo>
                    <a:pt x="820" y="459"/>
                  </a:lnTo>
                  <a:lnTo>
                    <a:pt x="811" y="462"/>
                  </a:lnTo>
                  <a:lnTo>
                    <a:pt x="803" y="466"/>
                  </a:lnTo>
                  <a:lnTo>
                    <a:pt x="793" y="468"/>
                  </a:lnTo>
                  <a:lnTo>
                    <a:pt x="784" y="472"/>
                  </a:lnTo>
                  <a:lnTo>
                    <a:pt x="776" y="476"/>
                  </a:lnTo>
                  <a:lnTo>
                    <a:pt x="767" y="480"/>
                  </a:lnTo>
                  <a:lnTo>
                    <a:pt x="758" y="484"/>
                  </a:lnTo>
                  <a:lnTo>
                    <a:pt x="750" y="490"/>
                  </a:lnTo>
                  <a:lnTo>
                    <a:pt x="741" y="495"/>
                  </a:lnTo>
                  <a:lnTo>
                    <a:pt x="732" y="499"/>
                  </a:lnTo>
                  <a:lnTo>
                    <a:pt x="722" y="504"/>
                  </a:lnTo>
                  <a:lnTo>
                    <a:pt x="714" y="509"/>
                  </a:lnTo>
                  <a:lnTo>
                    <a:pt x="705" y="513"/>
                  </a:lnTo>
                  <a:lnTo>
                    <a:pt x="696" y="517"/>
                  </a:lnTo>
                  <a:lnTo>
                    <a:pt x="687" y="521"/>
                  </a:lnTo>
                  <a:lnTo>
                    <a:pt x="678" y="526"/>
                  </a:lnTo>
                  <a:lnTo>
                    <a:pt x="668" y="530"/>
                  </a:lnTo>
                  <a:lnTo>
                    <a:pt x="660" y="533"/>
                  </a:lnTo>
                  <a:lnTo>
                    <a:pt x="651" y="537"/>
                  </a:lnTo>
                  <a:lnTo>
                    <a:pt x="641" y="540"/>
                  </a:lnTo>
                  <a:lnTo>
                    <a:pt x="632" y="544"/>
                  </a:lnTo>
                  <a:lnTo>
                    <a:pt x="624" y="546"/>
                  </a:lnTo>
                  <a:lnTo>
                    <a:pt x="615" y="549"/>
                  </a:lnTo>
                  <a:lnTo>
                    <a:pt x="608" y="552"/>
                  </a:lnTo>
                  <a:lnTo>
                    <a:pt x="600" y="554"/>
                  </a:lnTo>
                  <a:lnTo>
                    <a:pt x="587" y="555"/>
                  </a:lnTo>
                  <a:lnTo>
                    <a:pt x="575" y="555"/>
                  </a:lnTo>
                  <a:lnTo>
                    <a:pt x="563" y="555"/>
                  </a:lnTo>
                  <a:lnTo>
                    <a:pt x="552" y="554"/>
                  </a:lnTo>
                  <a:lnTo>
                    <a:pt x="540" y="550"/>
                  </a:lnTo>
                  <a:lnTo>
                    <a:pt x="530" y="548"/>
                  </a:lnTo>
                  <a:lnTo>
                    <a:pt x="520" y="544"/>
                  </a:lnTo>
                  <a:lnTo>
                    <a:pt x="509" y="538"/>
                  </a:lnTo>
                  <a:lnTo>
                    <a:pt x="498" y="533"/>
                  </a:lnTo>
                  <a:lnTo>
                    <a:pt x="488" y="528"/>
                  </a:lnTo>
                  <a:lnTo>
                    <a:pt x="478" y="522"/>
                  </a:lnTo>
                  <a:lnTo>
                    <a:pt x="468" y="517"/>
                  </a:lnTo>
                  <a:lnTo>
                    <a:pt x="458" y="511"/>
                  </a:lnTo>
                  <a:lnTo>
                    <a:pt x="447" y="505"/>
                  </a:lnTo>
                  <a:lnTo>
                    <a:pt x="437" y="501"/>
                  </a:lnTo>
                  <a:lnTo>
                    <a:pt x="427" y="496"/>
                  </a:lnTo>
                  <a:lnTo>
                    <a:pt x="423" y="495"/>
                  </a:lnTo>
                  <a:lnTo>
                    <a:pt x="420" y="493"/>
                  </a:lnTo>
                  <a:lnTo>
                    <a:pt x="416" y="492"/>
                  </a:lnTo>
                  <a:lnTo>
                    <a:pt x="414" y="490"/>
                  </a:lnTo>
                  <a:lnTo>
                    <a:pt x="409" y="488"/>
                  </a:lnTo>
                  <a:lnTo>
                    <a:pt x="406" y="487"/>
                  </a:lnTo>
                  <a:lnTo>
                    <a:pt x="403" y="484"/>
                  </a:lnTo>
                  <a:lnTo>
                    <a:pt x="400" y="483"/>
                  </a:lnTo>
                  <a:lnTo>
                    <a:pt x="396" y="482"/>
                  </a:lnTo>
                  <a:lnTo>
                    <a:pt x="392" y="479"/>
                  </a:lnTo>
                  <a:lnTo>
                    <a:pt x="389" y="478"/>
                  </a:lnTo>
                  <a:lnTo>
                    <a:pt x="385" y="475"/>
                  </a:lnTo>
                  <a:lnTo>
                    <a:pt x="381" y="474"/>
                  </a:lnTo>
                  <a:lnTo>
                    <a:pt x="378" y="472"/>
                  </a:lnTo>
                  <a:lnTo>
                    <a:pt x="375" y="471"/>
                  </a:lnTo>
                  <a:lnTo>
                    <a:pt x="371" y="470"/>
                  </a:lnTo>
                  <a:lnTo>
                    <a:pt x="364" y="467"/>
                  </a:lnTo>
                  <a:lnTo>
                    <a:pt x="355" y="464"/>
                  </a:lnTo>
                  <a:lnTo>
                    <a:pt x="349" y="460"/>
                  </a:lnTo>
                  <a:lnTo>
                    <a:pt x="341" y="458"/>
                  </a:lnTo>
                  <a:lnTo>
                    <a:pt x="333" y="455"/>
                  </a:lnTo>
                  <a:lnTo>
                    <a:pt x="327" y="453"/>
                  </a:lnTo>
                  <a:lnTo>
                    <a:pt x="319" y="449"/>
                  </a:lnTo>
                  <a:lnTo>
                    <a:pt x="314" y="445"/>
                  </a:lnTo>
                  <a:lnTo>
                    <a:pt x="306" y="441"/>
                  </a:lnTo>
                  <a:lnTo>
                    <a:pt x="300" y="437"/>
                  </a:lnTo>
                  <a:lnTo>
                    <a:pt x="292" y="433"/>
                  </a:lnTo>
                  <a:lnTo>
                    <a:pt x="286" y="429"/>
                  </a:lnTo>
                  <a:lnTo>
                    <a:pt x="278" y="424"/>
                  </a:lnTo>
                  <a:lnTo>
                    <a:pt x="272" y="418"/>
                  </a:lnTo>
                  <a:lnTo>
                    <a:pt x="265" y="413"/>
                  </a:lnTo>
                  <a:lnTo>
                    <a:pt x="259" y="408"/>
                  </a:lnTo>
                  <a:lnTo>
                    <a:pt x="250" y="401"/>
                  </a:lnTo>
                  <a:lnTo>
                    <a:pt x="241" y="396"/>
                  </a:lnTo>
                  <a:lnTo>
                    <a:pt x="234" y="391"/>
                  </a:lnTo>
                  <a:lnTo>
                    <a:pt x="225" y="385"/>
                  </a:lnTo>
                  <a:lnTo>
                    <a:pt x="217" y="380"/>
                  </a:lnTo>
                  <a:lnTo>
                    <a:pt x="209" y="375"/>
                  </a:lnTo>
                  <a:lnTo>
                    <a:pt x="200" y="371"/>
                  </a:lnTo>
                  <a:lnTo>
                    <a:pt x="191" y="367"/>
                  </a:lnTo>
                  <a:lnTo>
                    <a:pt x="183" y="362"/>
                  </a:lnTo>
                  <a:lnTo>
                    <a:pt x="174" y="356"/>
                  </a:lnTo>
                  <a:lnTo>
                    <a:pt x="165" y="352"/>
                  </a:lnTo>
                  <a:lnTo>
                    <a:pt x="157" y="347"/>
                  </a:lnTo>
                  <a:lnTo>
                    <a:pt x="148" y="342"/>
                  </a:lnTo>
                  <a:lnTo>
                    <a:pt x="139" y="337"/>
                  </a:lnTo>
                  <a:lnTo>
                    <a:pt x="131" y="331"/>
                  </a:lnTo>
                  <a:lnTo>
                    <a:pt x="122" y="326"/>
                  </a:lnTo>
                  <a:lnTo>
                    <a:pt x="115" y="319"/>
                  </a:lnTo>
                  <a:lnTo>
                    <a:pt x="108" y="315"/>
                  </a:lnTo>
                  <a:lnTo>
                    <a:pt x="100" y="309"/>
                  </a:lnTo>
                  <a:lnTo>
                    <a:pt x="94" y="302"/>
                  </a:lnTo>
                  <a:lnTo>
                    <a:pt x="87" y="296"/>
                  </a:lnTo>
                  <a:lnTo>
                    <a:pt x="81" y="290"/>
                  </a:lnTo>
                  <a:lnTo>
                    <a:pt x="74" y="284"/>
                  </a:lnTo>
                  <a:lnTo>
                    <a:pt x="68" y="277"/>
                  </a:lnTo>
                  <a:lnTo>
                    <a:pt x="61" y="271"/>
                  </a:lnTo>
                  <a:lnTo>
                    <a:pt x="55" y="264"/>
                  </a:lnTo>
                  <a:lnTo>
                    <a:pt x="48" y="256"/>
                  </a:lnTo>
                  <a:lnTo>
                    <a:pt x="43" y="251"/>
                  </a:lnTo>
                  <a:lnTo>
                    <a:pt x="37" y="244"/>
                  </a:lnTo>
                  <a:lnTo>
                    <a:pt x="31" y="236"/>
                  </a:lnTo>
                  <a:lnTo>
                    <a:pt x="26" y="231"/>
                  </a:lnTo>
                  <a:lnTo>
                    <a:pt x="21" y="224"/>
                  </a:lnTo>
                  <a:lnTo>
                    <a:pt x="16" y="218"/>
                  </a:lnTo>
                  <a:lnTo>
                    <a:pt x="12" y="211"/>
                  </a:lnTo>
                  <a:lnTo>
                    <a:pt x="8" y="203"/>
                  </a:lnTo>
                  <a:lnTo>
                    <a:pt x="6" y="195"/>
                  </a:lnTo>
                  <a:lnTo>
                    <a:pt x="3" y="186"/>
                  </a:lnTo>
                  <a:lnTo>
                    <a:pt x="2" y="178"/>
                  </a:lnTo>
                  <a:lnTo>
                    <a:pt x="1" y="169"/>
                  </a:lnTo>
                  <a:lnTo>
                    <a:pt x="0" y="160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1" y="131"/>
                  </a:lnTo>
                  <a:lnTo>
                    <a:pt x="2" y="123"/>
                  </a:lnTo>
                  <a:lnTo>
                    <a:pt x="3" y="114"/>
                  </a:lnTo>
                  <a:lnTo>
                    <a:pt x="5" y="104"/>
                  </a:lnTo>
                  <a:lnTo>
                    <a:pt x="8" y="96"/>
                  </a:lnTo>
                  <a:lnTo>
                    <a:pt x="12" y="90"/>
                  </a:lnTo>
                  <a:lnTo>
                    <a:pt x="16" y="81"/>
                  </a:lnTo>
                  <a:lnTo>
                    <a:pt x="21" y="73"/>
                  </a:lnTo>
                  <a:lnTo>
                    <a:pt x="26" y="65"/>
                  </a:lnTo>
                  <a:lnTo>
                    <a:pt x="31" y="57"/>
                  </a:lnTo>
                  <a:lnTo>
                    <a:pt x="37" y="49"/>
                  </a:lnTo>
                  <a:lnTo>
                    <a:pt x="42" y="44"/>
                  </a:lnTo>
                  <a:lnTo>
                    <a:pt x="47" y="37"/>
                  </a:lnTo>
                  <a:lnTo>
                    <a:pt x="54" y="33"/>
                  </a:lnTo>
                  <a:lnTo>
                    <a:pt x="60" y="27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81" y="15"/>
                  </a:lnTo>
                  <a:lnTo>
                    <a:pt x="87" y="12"/>
                  </a:lnTo>
                  <a:lnTo>
                    <a:pt x="95" y="9"/>
                  </a:lnTo>
                  <a:lnTo>
                    <a:pt x="103" y="7"/>
                  </a:lnTo>
                  <a:lnTo>
                    <a:pt x="111" y="5"/>
                  </a:lnTo>
                  <a:lnTo>
                    <a:pt x="112" y="4"/>
                  </a:lnTo>
                  <a:lnTo>
                    <a:pt x="115" y="4"/>
                  </a:lnTo>
                  <a:lnTo>
                    <a:pt x="117" y="3"/>
                  </a:lnTo>
                  <a:lnTo>
                    <a:pt x="121" y="3"/>
                  </a:lnTo>
                  <a:lnTo>
                    <a:pt x="123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5" name="Freeform 33">
              <a:extLst>
                <a:ext uri="{FF2B5EF4-FFF2-40B4-BE49-F238E27FC236}">
                  <a16:creationId xmlns:a16="http://schemas.microsoft.com/office/drawing/2014/main" id="{495AD7CF-4A0A-41BC-8814-D842EC1F7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036"/>
              <a:ext cx="14" cy="51"/>
            </a:xfrm>
            <a:custGeom>
              <a:avLst/>
              <a:gdLst>
                <a:gd name="T0" fmla="*/ 9 w 14"/>
                <a:gd name="T1" fmla="*/ 0 h 51"/>
                <a:gd name="T2" fmla="*/ 10 w 14"/>
                <a:gd name="T3" fmla="*/ 1 h 51"/>
                <a:gd name="T4" fmla="*/ 11 w 14"/>
                <a:gd name="T5" fmla="*/ 5 h 51"/>
                <a:gd name="T6" fmla="*/ 11 w 14"/>
                <a:gd name="T7" fmla="*/ 6 h 51"/>
                <a:gd name="T8" fmla="*/ 12 w 14"/>
                <a:gd name="T9" fmla="*/ 10 h 51"/>
                <a:gd name="T10" fmla="*/ 12 w 14"/>
                <a:gd name="T11" fmla="*/ 13 h 51"/>
                <a:gd name="T12" fmla="*/ 12 w 14"/>
                <a:gd name="T13" fmla="*/ 17 h 51"/>
                <a:gd name="T14" fmla="*/ 12 w 14"/>
                <a:gd name="T15" fmla="*/ 19 h 51"/>
                <a:gd name="T16" fmla="*/ 12 w 14"/>
                <a:gd name="T17" fmla="*/ 23 h 51"/>
                <a:gd name="T18" fmla="*/ 12 w 14"/>
                <a:gd name="T19" fmla="*/ 27 h 51"/>
                <a:gd name="T20" fmla="*/ 13 w 14"/>
                <a:gd name="T21" fmla="*/ 31 h 51"/>
                <a:gd name="T22" fmla="*/ 13 w 14"/>
                <a:gd name="T23" fmla="*/ 34 h 51"/>
                <a:gd name="T24" fmla="*/ 13 w 14"/>
                <a:gd name="T25" fmla="*/ 37 h 51"/>
                <a:gd name="T26" fmla="*/ 14 w 14"/>
                <a:gd name="T27" fmla="*/ 39 h 51"/>
                <a:gd name="T28" fmla="*/ 14 w 14"/>
                <a:gd name="T29" fmla="*/ 42 h 51"/>
                <a:gd name="T30" fmla="*/ 13 w 14"/>
                <a:gd name="T31" fmla="*/ 44 h 51"/>
                <a:gd name="T32" fmla="*/ 12 w 14"/>
                <a:gd name="T33" fmla="*/ 48 h 51"/>
                <a:gd name="T34" fmla="*/ 11 w 14"/>
                <a:gd name="T35" fmla="*/ 50 h 51"/>
                <a:gd name="T36" fmla="*/ 9 w 14"/>
                <a:gd name="T37" fmla="*/ 51 h 51"/>
                <a:gd name="T38" fmla="*/ 6 w 14"/>
                <a:gd name="T39" fmla="*/ 51 h 51"/>
                <a:gd name="T40" fmla="*/ 5 w 14"/>
                <a:gd name="T41" fmla="*/ 50 h 51"/>
                <a:gd name="T42" fmla="*/ 3 w 14"/>
                <a:gd name="T43" fmla="*/ 47 h 51"/>
                <a:gd name="T44" fmla="*/ 3 w 14"/>
                <a:gd name="T45" fmla="*/ 43 h 51"/>
                <a:gd name="T46" fmla="*/ 2 w 14"/>
                <a:gd name="T47" fmla="*/ 39 h 51"/>
                <a:gd name="T48" fmla="*/ 2 w 14"/>
                <a:gd name="T49" fmla="*/ 34 h 51"/>
                <a:gd name="T50" fmla="*/ 1 w 14"/>
                <a:gd name="T51" fmla="*/ 31 h 51"/>
                <a:gd name="T52" fmla="*/ 1 w 14"/>
                <a:gd name="T53" fmla="*/ 29 h 51"/>
                <a:gd name="T54" fmla="*/ 1 w 14"/>
                <a:gd name="T55" fmla="*/ 26 h 51"/>
                <a:gd name="T56" fmla="*/ 1 w 14"/>
                <a:gd name="T57" fmla="*/ 23 h 51"/>
                <a:gd name="T58" fmla="*/ 1 w 14"/>
                <a:gd name="T59" fmla="*/ 19 h 51"/>
                <a:gd name="T60" fmla="*/ 0 w 14"/>
                <a:gd name="T61" fmla="*/ 17 h 51"/>
                <a:gd name="T62" fmla="*/ 0 w 14"/>
                <a:gd name="T63" fmla="*/ 14 h 51"/>
                <a:gd name="T64" fmla="*/ 0 w 14"/>
                <a:gd name="T65" fmla="*/ 12 h 51"/>
                <a:gd name="T66" fmla="*/ 0 w 14"/>
                <a:gd name="T67" fmla="*/ 5 h 51"/>
                <a:gd name="T68" fmla="*/ 0 w 14"/>
                <a:gd name="T69" fmla="*/ 1 h 51"/>
                <a:gd name="T70" fmla="*/ 1 w 14"/>
                <a:gd name="T71" fmla="*/ 0 h 51"/>
                <a:gd name="T72" fmla="*/ 3 w 14"/>
                <a:gd name="T73" fmla="*/ 0 h 51"/>
                <a:gd name="T74" fmla="*/ 5 w 14"/>
                <a:gd name="T75" fmla="*/ 0 h 51"/>
                <a:gd name="T76" fmla="*/ 9 w 14"/>
                <a:gd name="T77" fmla="*/ 0 h 51"/>
                <a:gd name="T78" fmla="*/ 9 w 14"/>
                <a:gd name="T79" fmla="*/ 0 h 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"/>
                <a:gd name="T121" fmla="*/ 0 h 51"/>
                <a:gd name="T122" fmla="*/ 14 w 14"/>
                <a:gd name="T123" fmla="*/ 51 h 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" h="51">
                  <a:moveTo>
                    <a:pt x="9" y="0"/>
                  </a:moveTo>
                  <a:lnTo>
                    <a:pt x="10" y="1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3" y="31"/>
                  </a:lnTo>
                  <a:lnTo>
                    <a:pt x="13" y="34"/>
                  </a:lnTo>
                  <a:lnTo>
                    <a:pt x="13" y="37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8"/>
                  </a:lnTo>
                  <a:lnTo>
                    <a:pt x="11" y="50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5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6" name="Freeform 34">
              <a:extLst>
                <a:ext uri="{FF2B5EF4-FFF2-40B4-BE49-F238E27FC236}">
                  <a16:creationId xmlns:a16="http://schemas.microsoft.com/office/drawing/2014/main" id="{90D008EE-5DBC-49A4-8E6A-2A157FFF5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033"/>
              <a:ext cx="31" cy="55"/>
            </a:xfrm>
            <a:custGeom>
              <a:avLst/>
              <a:gdLst>
                <a:gd name="T0" fmla="*/ 8 w 31"/>
                <a:gd name="T1" fmla="*/ 0 h 55"/>
                <a:gd name="T2" fmla="*/ 9 w 31"/>
                <a:gd name="T3" fmla="*/ 1 h 55"/>
                <a:gd name="T4" fmla="*/ 10 w 31"/>
                <a:gd name="T5" fmla="*/ 4 h 55"/>
                <a:gd name="T6" fmla="*/ 11 w 31"/>
                <a:gd name="T7" fmla="*/ 7 h 55"/>
                <a:gd name="T8" fmla="*/ 12 w 31"/>
                <a:gd name="T9" fmla="*/ 11 h 55"/>
                <a:gd name="T10" fmla="*/ 13 w 31"/>
                <a:gd name="T11" fmla="*/ 13 h 55"/>
                <a:gd name="T12" fmla="*/ 15 w 31"/>
                <a:gd name="T13" fmla="*/ 16 h 55"/>
                <a:gd name="T14" fmla="*/ 17 w 31"/>
                <a:gd name="T15" fmla="*/ 20 h 55"/>
                <a:gd name="T16" fmla="*/ 18 w 31"/>
                <a:gd name="T17" fmla="*/ 22 h 55"/>
                <a:gd name="T18" fmla="*/ 19 w 31"/>
                <a:gd name="T19" fmla="*/ 26 h 55"/>
                <a:gd name="T20" fmla="*/ 22 w 31"/>
                <a:gd name="T21" fmla="*/ 30 h 55"/>
                <a:gd name="T22" fmla="*/ 24 w 31"/>
                <a:gd name="T23" fmla="*/ 33 h 55"/>
                <a:gd name="T24" fmla="*/ 25 w 31"/>
                <a:gd name="T25" fmla="*/ 37 h 55"/>
                <a:gd name="T26" fmla="*/ 27 w 31"/>
                <a:gd name="T27" fmla="*/ 40 h 55"/>
                <a:gd name="T28" fmla="*/ 28 w 31"/>
                <a:gd name="T29" fmla="*/ 42 h 55"/>
                <a:gd name="T30" fmla="*/ 29 w 31"/>
                <a:gd name="T31" fmla="*/ 45 h 55"/>
                <a:gd name="T32" fmla="*/ 31 w 31"/>
                <a:gd name="T33" fmla="*/ 49 h 55"/>
                <a:gd name="T34" fmla="*/ 31 w 31"/>
                <a:gd name="T35" fmla="*/ 53 h 55"/>
                <a:gd name="T36" fmla="*/ 29 w 31"/>
                <a:gd name="T37" fmla="*/ 55 h 55"/>
                <a:gd name="T38" fmla="*/ 26 w 31"/>
                <a:gd name="T39" fmla="*/ 55 h 55"/>
                <a:gd name="T40" fmla="*/ 24 w 31"/>
                <a:gd name="T41" fmla="*/ 54 h 55"/>
                <a:gd name="T42" fmla="*/ 22 w 31"/>
                <a:gd name="T43" fmla="*/ 51 h 55"/>
                <a:gd name="T44" fmla="*/ 19 w 31"/>
                <a:gd name="T45" fmla="*/ 49 h 55"/>
                <a:gd name="T46" fmla="*/ 17 w 31"/>
                <a:gd name="T47" fmla="*/ 46 h 55"/>
                <a:gd name="T48" fmla="*/ 15 w 31"/>
                <a:gd name="T49" fmla="*/ 44 h 55"/>
                <a:gd name="T50" fmla="*/ 13 w 31"/>
                <a:gd name="T51" fmla="*/ 40 h 55"/>
                <a:gd name="T52" fmla="*/ 12 w 31"/>
                <a:gd name="T53" fmla="*/ 37 h 55"/>
                <a:gd name="T54" fmla="*/ 10 w 31"/>
                <a:gd name="T55" fmla="*/ 33 h 55"/>
                <a:gd name="T56" fmla="*/ 9 w 31"/>
                <a:gd name="T57" fmla="*/ 30 h 55"/>
                <a:gd name="T58" fmla="*/ 6 w 31"/>
                <a:gd name="T59" fmla="*/ 25 h 55"/>
                <a:gd name="T60" fmla="*/ 4 w 31"/>
                <a:gd name="T61" fmla="*/ 22 h 55"/>
                <a:gd name="T62" fmla="*/ 3 w 31"/>
                <a:gd name="T63" fmla="*/ 18 h 55"/>
                <a:gd name="T64" fmla="*/ 2 w 31"/>
                <a:gd name="T65" fmla="*/ 15 h 55"/>
                <a:gd name="T66" fmla="*/ 1 w 31"/>
                <a:gd name="T67" fmla="*/ 12 h 55"/>
                <a:gd name="T68" fmla="*/ 0 w 31"/>
                <a:gd name="T69" fmla="*/ 9 h 55"/>
                <a:gd name="T70" fmla="*/ 0 w 31"/>
                <a:gd name="T71" fmla="*/ 5 h 55"/>
                <a:gd name="T72" fmla="*/ 0 w 31"/>
                <a:gd name="T73" fmla="*/ 4 h 55"/>
                <a:gd name="T74" fmla="*/ 0 w 31"/>
                <a:gd name="T75" fmla="*/ 1 h 55"/>
                <a:gd name="T76" fmla="*/ 1 w 31"/>
                <a:gd name="T77" fmla="*/ 1 h 55"/>
                <a:gd name="T78" fmla="*/ 4 w 31"/>
                <a:gd name="T79" fmla="*/ 1 h 55"/>
                <a:gd name="T80" fmla="*/ 8 w 31"/>
                <a:gd name="T81" fmla="*/ 0 h 55"/>
                <a:gd name="T82" fmla="*/ 8 w 31"/>
                <a:gd name="T83" fmla="*/ 0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55"/>
                <a:gd name="T128" fmla="*/ 31 w 31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55">
                  <a:moveTo>
                    <a:pt x="8" y="0"/>
                  </a:moveTo>
                  <a:lnTo>
                    <a:pt x="9" y="1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5" y="37"/>
                  </a:lnTo>
                  <a:lnTo>
                    <a:pt x="27" y="40"/>
                  </a:lnTo>
                  <a:lnTo>
                    <a:pt x="28" y="42"/>
                  </a:lnTo>
                  <a:lnTo>
                    <a:pt x="29" y="45"/>
                  </a:lnTo>
                  <a:lnTo>
                    <a:pt x="31" y="49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6" y="55"/>
                  </a:lnTo>
                  <a:lnTo>
                    <a:pt x="24" y="54"/>
                  </a:lnTo>
                  <a:lnTo>
                    <a:pt x="22" y="51"/>
                  </a:lnTo>
                  <a:lnTo>
                    <a:pt x="19" y="49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30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Freeform 35">
              <a:extLst>
                <a:ext uri="{FF2B5EF4-FFF2-40B4-BE49-F238E27FC236}">
                  <a16:creationId xmlns:a16="http://schemas.microsoft.com/office/drawing/2014/main" id="{0C1129FE-CCCD-46FB-8F0F-D0E68D9F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2049"/>
              <a:ext cx="14" cy="50"/>
            </a:xfrm>
            <a:custGeom>
              <a:avLst/>
              <a:gdLst>
                <a:gd name="T0" fmla="*/ 5 w 14"/>
                <a:gd name="T1" fmla="*/ 1 h 50"/>
                <a:gd name="T2" fmla="*/ 7 w 14"/>
                <a:gd name="T3" fmla="*/ 1 h 50"/>
                <a:gd name="T4" fmla="*/ 9 w 14"/>
                <a:gd name="T5" fmla="*/ 0 h 50"/>
                <a:gd name="T6" fmla="*/ 12 w 14"/>
                <a:gd name="T7" fmla="*/ 0 h 50"/>
                <a:gd name="T8" fmla="*/ 13 w 14"/>
                <a:gd name="T9" fmla="*/ 1 h 50"/>
                <a:gd name="T10" fmla="*/ 13 w 14"/>
                <a:gd name="T11" fmla="*/ 5 h 50"/>
                <a:gd name="T12" fmla="*/ 14 w 14"/>
                <a:gd name="T13" fmla="*/ 9 h 50"/>
                <a:gd name="T14" fmla="*/ 14 w 14"/>
                <a:gd name="T15" fmla="*/ 12 h 50"/>
                <a:gd name="T16" fmla="*/ 14 w 14"/>
                <a:gd name="T17" fmla="*/ 14 h 50"/>
                <a:gd name="T18" fmla="*/ 14 w 14"/>
                <a:gd name="T19" fmla="*/ 17 h 50"/>
                <a:gd name="T20" fmla="*/ 14 w 14"/>
                <a:gd name="T21" fmla="*/ 21 h 50"/>
                <a:gd name="T22" fmla="*/ 14 w 14"/>
                <a:gd name="T23" fmla="*/ 24 h 50"/>
                <a:gd name="T24" fmla="*/ 14 w 14"/>
                <a:gd name="T25" fmla="*/ 26 h 50"/>
                <a:gd name="T26" fmla="*/ 13 w 14"/>
                <a:gd name="T27" fmla="*/ 29 h 50"/>
                <a:gd name="T28" fmla="*/ 13 w 14"/>
                <a:gd name="T29" fmla="*/ 33 h 50"/>
                <a:gd name="T30" fmla="*/ 13 w 14"/>
                <a:gd name="T31" fmla="*/ 35 h 50"/>
                <a:gd name="T32" fmla="*/ 13 w 14"/>
                <a:gd name="T33" fmla="*/ 38 h 50"/>
                <a:gd name="T34" fmla="*/ 12 w 14"/>
                <a:gd name="T35" fmla="*/ 41 h 50"/>
                <a:gd name="T36" fmla="*/ 12 w 14"/>
                <a:gd name="T37" fmla="*/ 45 h 50"/>
                <a:gd name="T38" fmla="*/ 11 w 14"/>
                <a:gd name="T39" fmla="*/ 47 h 50"/>
                <a:gd name="T40" fmla="*/ 8 w 14"/>
                <a:gd name="T41" fmla="*/ 50 h 50"/>
                <a:gd name="T42" fmla="*/ 6 w 14"/>
                <a:gd name="T43" fmla="*/ 50 h 50"/>
                <a:gd name="T44" fmla="*/ 3 w 14"/>
                <a:gd name="T45" fmla="*/ 47 h 50"/>
                <a:gd name="T46" fmla="*/ 2 w 14"/>
                <a:gd name="T47" fmla="*/ 43 h 50"/>
                <a:gd name="T48" fmla="*/ 2 w 14"/>
                <a:gd name="T49" fmla="*/ 41 h 50"/>
                <a:gd name="T50" fmla="*/ 1 w 14"/>
                <a:gd name="T51" fmla="*/ 38 h 50"/>
                <a:gd name="T52" fmla="*/ 1 w 14"/>
                <a:gd name="T53" fmla="*/ 35 h 50"/>
                <a:gd name="T54" fmla="*/ 0 w 14"/>
                <a:gd name="T55" fmla="*/ 33 h 50"/>
                <a:gd name="T56" fmla="*/ 0 w 14"/>
                <a:gd name="T57" fmla="*/ 30 h 50"/>
                <a:gd name="T58" fmla="*/ 0 w 14"/>
                <a:gd name="T59" fmla="*/ 26 h 50"/>
                <a:gd name="T60" fmla="*/ 0 w 14"/>
                <a:gd name="T61" fmla="*/ 24 h 50"/>
                <a:gd name="T62" fmla="*/ 0 w 14"/>
                <a:gd name="T63" fmla="*/ 21 h 50"/>
                <a:gd name="T64" fmla="*/ 0 w 14"/>
                <a:gd name="T65" fmla="*/ 18 h 50"/>
                <a:gd name="T66" fmla="*/ 1 w 14"/>
                <a:gd name="T67" fmla="*/ 14 h 50"/>
                <a:gd name="T68" fmla="*/ 2 w 14"/>
                <a:gd name="T69" fmla="*/ 12 h 50"/>
                <a:gd name="T70" fmla="*/ 3 w 14"/>
                <a:gd name="T71" fmla="*/ 6 h 50"/>
                <a:gd name="T72" fmla="*/ 5 w 14"/>
                <a:gd name="T73" fmla="*/ 1 h 50"/>
                <a:gd name="T74" fmla="*/ 5 w 14"/>
                <a:gd name="T75" fmla="*/ 1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"/>
                <a:gd name="T115" fmla="*/ 0 h 50"/>
                <a:gd name="T116" fmla="*/ 14 w 14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" h="50">
                  <a:moveTo>
                    <a:pt x="5" y="1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8" name="Freeform 36">
              <a:extLst>
                <a:ext uri="{FF2B5EF4-FFF2-40B4-BE49-F238E27FC236}">
                  <a16:creationId xmlns:a16="http://schemas.microsoft.com/office/drawing/2014/main" id="{E5F9C5CB-D5C2-4926-8C67-5D738140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2049"/>
              <a:ext cx="41" cy="46"/>
            </a:xfrm>
            <a:custGeom>
              <a:avLst/>
              <a:gdLst>
                <a:gd name="T0" fmla="*/ 10 w 41"/>
                <a:gd name="T1" fmla="*/ 0 h 46"/>
                <a:gd name="T2" fmla="*/ 13 w 41"/>
                <a:gd name="T3" fmla="*/ 5 h 46"/>
                <a:gd name="T4" fmla="*/ 17 w 41"/>
                <a:gd name="T5" fmla="*/ 10 h 46"/>
                <a:gd name="T6" fmla="*/ 19 w 41"/>
                <a:gd name="T7" fmla="*/ 12 h 46"/>
                <a:gd name="T8" fmla="*/ 22 w 41"/>
                <a:gd name="T9" fmla="*/ 14 h 46"/>
                <a:gd name="T10" fmla="*/ 24 w 41"/>
                <a:gd name="T11" fmla="*/ 17 h 46"/>
                <a:gd name="T12" fmla="*/ 26 w 41"/>
                <a:gd name="T13" fmla="*/ 20 h 46"/>
                <a:gd name="T14" fmla="*/ 30 w 41"/>
                <a:gd name="T15" fmla="*/ 24 h 46"/>
                <a:gd name="T16" fmla="*/ 34 w 41"/>
                <a:gd name="T17" fmla="*/ 29 h 46"/>
                <a:gd name="T18" fmla="*/ 37 w 41"/>
                <a:gd name="T19" fmla="*/ 33 h 46"/>
                <a:gd name="T20" fmla="*/ 40 w 41"/>
                <a:gd name="T21" fmla="*/ 38 h 46"/>
                <a:gd name="T22" fmla="*/ 41 w 41"/>
                <a:gd name="T23" fmla="*/ 41 h 46"/>
                <a:gd name="T24" fmla="*/ 40 w 41"/>
                <a:gd name="T25" fmla="*/ 43 h 46"/>
                <a:gd name="T26" fmla="*/ 39 w 41"/>
                <a:gd name="T27" fmla="*/ 43 h 46"/>
                <a:gd name="T28" fmla="*/ 37 w 41"/>
                <a:gd name="T29" fmla="*/ 45 h 46"/>
                <a:gd name="T30" fmla="*/ 36 w 41"/>
                <a:gd name="T31" fmla="*/ 45 h 46"/>
                <a:gd name="T32" fmla="*/ 34 w 41"/>
                <a:gd name="T33" fmla="*/ 46 h 46"/>
                <a:gd name="T34" fmla="*/ 31 w 41"/>
                <a:gd name="T35" fmla="*/ 43 h 46"/>
                <a:gd name="T36" fmla="*/ 29 w 41"/>
                <a:gd name="T37" fmla="*/ 43 h 46"/>
                <a:gd name="T38" fmla="*/ 27 w 41"/>
                <a:gd name="T39" fmla="*/ 41 h 46"/>
                <a:gd name="T40" fmla="*/ 25 w 41"/>
                <a:gd name="T41" fmla="*/ 39 h 46"/>
                <a:gd name="T42" fmla="*/ 23 w 41"/>
                <a:gd name="T43" fmla="*/ 37 h 46"/>
                <a:gd name="T44" fmla="*/ 21 w 41"/>
                <a:gd name="T45" fmla="*/ 34 h 46"/>
                <a:gd name="T46" fmla="*/ 17 w 41"/>
                <a:gd name="T47" fmla="*/ 31 h 46"/>
                <a:gd name="T48" fmla="*/ 15 w 41"/>
                <a:gd name="T49" fmla="*/ 29 h 46"/>
                <a:gd name="T50" fmla="*/ 13 w 41"/>
                <a:gd name="T51" fmla="*/ 26 h 46"/>
                <a:gd name="T52" fmla="*/ 11 w 41"/>
                <a:gd name="T53" fmla="*/ 22 h 46"/>
                <a:gd name="T54" fmla="*/ 8 w 41"/>
                <a:gd name="T55" fmla="*/ 20 h 46"/>
                <a:gd name="T56" fmla="*/ 5 w 41"/>
                <a:gd name="T57" fmla="*/ 16 h 46"/>
                <a:gd name="T58" fmla="*/ 3 w 41"/>
                <a:gd name="T59" fmla="*/ 13 h 46"/>
                <a:gd name="T60" fmla="*/ 2 w 41"/>
                <a:gd name="T61" fmla="*/ 10 h 46"/>
                <a:gd name="T62" fmla="*/ 1 w 41"/>
                <a:gd name="T63" fmla="*/ 8 h 46"/>
                <a:gd name="T64" fmla="*/ 0 w 41"/>
                <a:gd name="T65" fmla="*/ 5 h 46"/>
                <a:gd name="T66" fmla="*/ 0 w 41"/>
                <a:gd name="T67" fmla="*/ 2 h 46"/>
                <a:gd name="T68" fmla="*/ 3 w 41"/>
                <a:gd name="T69" fmla="*/ 2 h 46"/>
                <a:gd name="T70" fmla="*/ 6 w 41"/>
                <a:gd name="T71" fmla="*/ 2 h 46"/>
                <a:gd name="T72" fmla="*/ 10 w 41"/>
                <a:gd name="T73" fmla="*/ 0 h 46"/>
                <a:gd name="T74" fmla="*/ 10 w 41"/>
                <a:gd name="T75" fmla="*/ 0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"/>
                <a:gd name="T115" fmla="*/ 0 h 46"/>
                <a:gd name="T116" fmla="*/ 41 w 41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" h="46">
                  <a:moveTo>
                    <a:pt x="10" y="0"/>
                  </a:moveTo>
                  <a:lnTo>
                    <a:pt x="13" y="5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40" y="38"/>
                  </a:lnTo>
                  <a:lnTo>
                    <a:pt x="41" y="41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7" y="45"/>
                  </a:lnTo>
                  <a:lnTo>
                    <a:pt x="36" y="45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3" y="26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5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9" name="Freeform 37">
              <a:extLst>
                <a:ext uri="{FF2B5EF4-FFF2-40B4-BE49-F238E27FC236}">
                  <a16:creationId xmlns:a16="http://schemas.microsoft.com/office/drawing/2014/main" id="{72950214-2A8B-4F1D-8FA8-68A7F680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2055"/>
              <a:ext cx="14" cy="43"/>
            </a:xfrm>
            <a:custGeom>
              <a:avLst/>
              <a:gdLst>
                <a:gd name="T0" fmla="*/ 6 w 14"/>
                <a:gd name="T1" fmla="*/ 0 h 43"/>
                <a:gd name="T2" fmla="*/ 8 w 14"/>
                <a:gd name="T3" fmla="*/ 2 h 43"/>
                <a:gd name="T4" fmla="*/ 11 w 14"/>
                <a:gd name="T5" fmla="*/ 3 h 43"/>
                <a:gd name="T6" fmla="*/ 12 w 14"/>
                <a:gd name="T7" fmla="*/ 4 h 43"/>
                <a:gd name="T8" fmla="*/ 14 w 14"/>
                <a:gd name="T9" fmla="*/ 8 h 43"/>
                <a:gd name="T10" fmla="*/ 13 w 14"/>
                <a:gd name="T11" fmla="*/ 10 h 43"/>
                <a:gd name="T12" fmla="*/ 13 w 14"/>
                <a:gd name="T13" fmla="*/ 15 h 43"/>
                <a:gd name="T14" fmla="*/ 12 w 14"/>
                <a:gd name="T15" fmla="*/ 19 h 43"/>
                <a:gd name="T16" fmla="*/ 12 w 14"/>
                <a:gd name="T17" fmla="*/ 24 h 43"/>
                <a:gd name="T18" fmla="*/ 11 w 14"/>
                <a:gd name="T19" fmla="*/ 28 h 43"/>
                <a:gd name="T20" fmla="*/ 8 w 14"/>
                <a:gd name="T21" fmla="*/ 32 h 43"/>
                <a:gd name="T22" fmla="*/ 7 w 14"/>
                <a:gd name="T23" fmla="*/ 36 h 43"/>
                <a:gd name="T24" fmla="*/ 6 w 14"/>
                <a:gd name="T25" fmla="*/ 40 h 43"/>
                <a:gd name="T26" fmla="*/ 5 w 14"/>
                <a:gd name="T27" fmla="*/ 41 h 43"/>
                <a:gd name="T28" fmla="*/ 4 w 14"/>
                <a:gd name="T29" fmla="*/ 43 h 43"/>
                <a:gd name="T30" fmla="*/ 3 w 14"/>
                <a:gd name="T31" fmla="*/ 43 h 43"/>
                <a:gd name="T32" fmla="*/ 1 w 14"/>
                <a:gd name="T33" fmla="*/ 40 h 43"/>
                <a:gd name="T34" fmla="*/ 0 w 14"/>
                <a:gd name="T35" fmla="*/ 37 h 43"/>
                <a:gd name="T36" fmla="*/ 0 w 14"/>
                <a:gd name="T37" fmla="*/ 33 h 43"/>
                <a:gd name="T38" fmla="*/ 0 w 14"/>
                <a:gd name="T39" fmla="*/ 28 h 43"/>
                <a:gd name="T40" fmla="*/ 1 w 14"/>
                <a:gd name="T41" fmla="*/ 23 h 43"/>
                <a:gd name="T42" fmla="*/ 1 w 14"/>
                <a:gd name="T43" fmla="*/ 20 h 43"/>
                <a:gd name="T44" fmla="*/ 2 w 14"/>
                <a:gd name="T45" fmla="*/ 18 h 43"/>
                <a:gd name="T46" fmla="*/ 2 w 14"/>
                <a:gd name="T47" fmla="*/ 15 h 43"/>
                <a:gd name="T48" fmla="*/ 3 w 14"/>
                <a:gd name="T49" fmla="*/ 11 h 43"/>
                <a:gd name="T50" fmla="*/ 3 w 14"/>
                <a:gd name="T51" fmla="*/ 8 h 43"/>
                <a:gd name="T52" fmla="*/ 4 w 14"/>
                <a:gd name="T53" fmla="*/ 4 h 43"/>
                <a:gd name="T54" fmla="*/ 4 w 14"/>
                <a:gd name="T55" fmla="*/ 2 h 43"/>
                <a:gd name="T56" fmla="*/ 6 w 14"/>
                <a:gd name="T57" fmla="*/ 0 h 43"/>
                <a:gd name="T58" fmla="*/ 6 w 14"/>
                <a:gd name="T59" fmla="*/ 0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43"/>
                <a:gd name="T92" fmla="*/ 14 w 14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43"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11" y="28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6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0" name="Freeform 38">
              <a:extLst>
                <a:ext uri="{FF2B5EF4-FFF2-40B4-BE49-F238E27FC236}">
                  <a16:creationId xmlns:a16="http://schemas.microsoft.com/office/drawing/2014/main" id="{D6873F8F-682D-4764-8A78-4AF8599D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082"/>
              <a:ext cx="46" cy="39"/>
            </a:xfrm>
            <a:custGeom>
              <a:avLst/>
              <a:gdLst>
                <a:gd name="T0" fmla="*/ 6 w 46"/>
                <a:gd name="T1" fmla="*/ 0 h 39"/>
                <a:gd name="T2" fmla="*/ 10 w 46"/>
                <a:gd name="T3" fmla="*/ 0 h 39"/>
                <a:gd name="T4" fmla="*/ 13 w 46"/>
                <a:gd name="T5" fmla="*/ 1 h 39"/>
                <a:gd name="T6" fmla="*/ 15 w 46"/>
                <a:gd name="T7" fmla="*/ 2 h 39"/>
                <a:gd name="T8" fmla="*/ 18 w 46"/>
                <a:gd name="T9" fmla="*/ 4 h 39"/>
                <a:gd name="T10" fmla="*/ 21 w 46"/>
                <a:gd name="T11" fmla="*/ 5 h 39"/>
                <a:gd name="T12" fmla="*/ 25 w 46"/>
                <a:gd name="T13" fmla="*/ 8 h 39"/>
                <a:gd name="T14" fmla="*/ 27 w 46"/>
                <a:gd name="T15" fmla="*/ 9 h 39"/>
                <a:gd name="T16" fmla="*/ 30 w 46"/>
                <a:gd name="T17" fmla="*/ 13 h 39"/>
                <a:gd name="T18" fmla="*/ 33 w 46"/>
                <a:gd name="T19" fmla="*/ 14 h 39"/>
                <a:gd name="T20" fmla="*/ 36 w 46"/>
                <a:gd name="T21" fmla="*/ 17 h 39"/>
                <a:gd name="T22" fmla="*/ 38 w 46"/>
                <a:gd name="T23" fmla="*/ 20 h 39"/>
                <a:gd name="T24" fmla="*/ 40 w 46"/>
                <a:gd name="T25" fmla="*/ 24 h 39"/>
                <a:gd name="T26" fmla="*/ 42 w 46"/>
                <a:gd name="T27" fmla="*/ 26 h 39"/>
                <a:gd name="T28" fmla="*/ 44 w 46"/>
                <a:gd name="T29" fmla="*/ 30 h 39"/>
                <a:gd name="T30" fmla="*/ 45 w 46"/>
                <a:gd name="T31" fmla="*/ 33 h 39"/>
                <a:gd name="T32" fmla="*/ 46 w 46"/>
                <a:gd name="T33" fmla="*/ 37 h 39"/>
                <a:gd name="T34" fmla="*/ 45 w 46"/>
                <a:gd name="T35" fmla="*/ 38 h 39"/>
                <a:gd name="T36" fmla="*/ 42 w 46"/>
                <a:gd name="T37" fmla="*/ 39 h 39"/>
                <a:gd name="T38" fmla="*/ 39 w 46"/>
                <a:gd name="T39" fmla="*/ 38 h 39"/>
                <a:gd name="T40" fmla="*/ 36 w 46"/>
                <a:gd name="T41" fmla="*/ 35 h 39"/>
                <a:gd name="T42" fmla="*/ 32 w 46"/>
                <a:gd name="T43" fmla="*/ 31 h 39"/>
                <a:gd name="T44" fmla="*/ 28 w 46"/>
                <a:gd name="T45" fmla="*/ 28 h 39"/>
                <a:gd name="T46" fmla="*/ 26 w 46"/>
                <a:gd name="T47" fmla="*/ 26 h 39"/>
                <a:gd name="T48" fmla="*/ 24 w 46"/>
                <a:gd name="T49" fmla="*/ 25 h 39"/>
                <a:gd name="T50" fmla="*/ 21 w 46"/>
                <a:gd name="T51" fmla="*/ 22 h 39"/>
                <a:gd name="T52" fmla="*/ 19 w 46"/>
                <a:gd name="T53" fmla="*/ 21 h 39"/>
                <a:gd name="T54" fmla="*/ 16 w 46"/>
                <a:gd name="T55" fmla="*/ 18 h 39"/>
                <a:gd name="T56" fmla="*/ 14 w 46"/>
                <a:gd name="T57" fmla="*/ 17 h 39"/>
                <a:gd name="T58" fmla="*/ 12 w 46"/>
                <a:gd name="T59" fmla="*/ 16 h 39"/>
                <a:gd name="T60" fmla="*/ 10 w 46"/>
                <a:gd name="T61" fmla="*/ 13 h 39"/>
                <a:gd name="T62" fmla="*/ 5 w 46"/>
                <a:gd name="T63" fmla="*/ 10 h 39"/>
                <a:gd name="T64" fmla="*/ 2 w 46"/>
                <a:gd name="T65" fmla="*/ 8 h 39"/>
                <a:gd name="T66" fmla="*/ 0 w 46"/>
                <a:gd name="T67" fmla="*/ 6 h 39"/>
                <a:gd name="T68" fmla="*/ 1 w 46"/>
                <a:gd name="T69" fmla="*/ 6 h 39"/>
                <a:gd name="T70" fmla="*/ 2 w 46"/>
                <a:gd name="T71" fmla="*/ 5 h 39"/>
                <a:gd name="T72" fmla="*/ 3 w 46"/>
                <a:gd name="T73" fmla="*/ 4 h 39"/>
                <a:gd name="T74" fmla="*/ 4 w 46"/>
                <a:gd name="T75" fmla="*/ 1 h 39"/>
                <a:gd name="T76" fmla="*/ 6 w 46"/>
                <a:gd name="T77" fmla="*/ 0 h 39"/>
                <a:gd name="T78" fmla="*/ 6 w 46"/>
                <a:gd name="T79" fmla="*/ 0 h 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"/>
                <a:gd name="T121" fmla="*/ 0 h 39"/>
                <a:gd name="T122" fmla="*/ 46 w 46"/>
                <a:gd name="T123" fmla="*/ 39 h 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" h="39">
                  <a:moveTo>
                    <a:pt x="6" y="0"/>
                  </a:move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5" y="8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3" y="14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4" y="30"/>
                  </a:lnTo>
                  <a:lnTo>
                    <a:pt x="45" y="33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2" y="39"/>
                  </a:lnTo>
                  <a:lnTo>
                    <a:pt x="39" y="38"/>
                  </a:lnTo>
                  <a:lnTo>
                    <a:pt x="36" y="35"/>
                  </a:lnTo>
                  <a:lnTo>
                    <a:pt x="32" y="31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6" y="18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1" name="Freeform 39">
              <a:extLst>
                <a:ext uri="{FF2B5EF4-FFF2-40B4-BE49-F238E27FC236}">
                  <a16:creationId xmlns:a16="http://schemas.microsoft.com/office/drawing/2014/main" id="{721FF2FF-C9FE-46BF-A3F2-F8C6F5E6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2816"/>
              <a:ext cx="77" cy="43"/>
            </a:xfrm>
            <a:custGeom>
              <a:avLst/>
              <a:gdLst>
                <a:gd name="T0" fmla="*/ 7 w 77"/>
                <a:gd name="T1" fmla="*/ 31 h 43"/>
                <a:gd name="T2" fmla="*/ 11 w 77"/>
                <a:gd name="T3" fmla="*/ 29 h 43"/>
                <a:gd name="T4" fmla="*/ 15 w 77"/>
                <a:gd name="T5" fmla="*/ 29 h 43"/>
                <a:gd name="T6" fmla="*/ 21 w 77"/>
                <a:gd name="T7" fmla="*/ 28 h 43"/>
                <a:gd name="T8" fmla="*/ 25 w 77"/>
                <a:gd name="T9" fmla="*/ 28 h 43"/>
                <a:gd name="T10" fmla="*/ 29 w 77"/>
                <a:gd name="T11" fmla="*/ 27 h 43"/>
                <a:gd name="T12" fmla="*/ 34 w 77"/>
                <a:gd name="T13" fmla="*/ 26 h 43"/>
                <a:gd name="T14" fmla="*/ 37 w 77"/>
                <a:gd name="T15" fmla="*/ 23 h 43"/>
                <a:gd name="T16" fmla="*/ 41 w 77"/>
                <a:gd name="T17" fmla="*/ 22 h 43"/>
                <a:gd name="T18" fmla="*/ 45 w 77"/>
                <a:gd name="T19" fmla="*/ 19 h 43"/>
                <a:gd name="T20" fmla="*/ 49 w 77"/>
                <a:gd name="T21" fmla="*/ 18 h 43"/>
                <a:gd name="T22" fmla="*/ 52 w 77"/>
                <a:gd name="T23" fmla="*/ 15 h 43"/>
                <a:gd name="T24" fmla="*/ 55 w 77"/>
                <a:gd name="T25" fmla="*/ 14 h 43"/>
                <a:gd name="T26" fmla="*/ 60 w 77"/>
                <a:gd name="T27" fmla="*/ 10 h 43"/>
                <a:gd name="T28" fmla="*/ 63 w 77"/>
                <a:gd name="T29" fmla="*/ 8 h 43"/>
                <a:gd name="T30" fmla="*/ 67 w 77"/>
                <a:gd name="T31" fmla="*/ 6 h 43"/>
                <a:gd name="T32" fmla="*/ 71 w 77"/>
                <a:gd name="T33" fmla="*/ 3 h 43"/>
                <a:gd name="T34" fmla="*/ 74 w 77"/>
                <a:gd name="T35" fmla="*/ 0 h 43"/>
                <a:gd name="T36" fmla="*/ 75 w 77"/>
                <a:gd name="T37" fmla="*/ 0 h 43"/>
                <a:gd name="T38" fmla="*/ 76 w 77"/>
                <a:gd name="T39" fmla="*/ 2 h 43"/>
                <a:gd name="T40" fmla="*/ 77 w 77"/>
                <a:gd name="T41" fmla="*/ 3 h 43"/>
                <a:gd name="T42" fmla="*/ 76 w 77"/>
                <a:gd name="T43" fmla="*/ 7 h 43"/>
                <a:gd name="T44" fmla="*/ 74 w 77"/>
                <a:gd name="T45" fmla="*/ 12 h 43"/>
                <a:gd name="T46" fmla="*/ 72 w 77"/>
                <a:gd name="T47" fmla="*/ 16 h 43"/>
                <a:gd name="T48" fmla="*/ 67 w 77"/>
                <a:gd name="T49" fmla="*/ 20 h 43"/>
                <a:gd name="T50" fmla="*/ 64 w 77"/>
                <a:gd name="T51" fmla="*/ 23 h 43"/>
                <a:gd name="T52" fmla="*/ 60 w 77"/>
                <a:gd name="T53" fmla="*/ 27 h 43"/>
                <a:gd name="T54" fmla="*/ 55 w 77"/>
                <a:gd name="T55" fmla="*/ 29 h 43"/>
                <a:gd name="T56" fmla="*/ 51 w 77"/>
                <a:gd name="T57" fmla="*/ 32 h 43"/>
                <a:gd name="T58" fmla="*/ 47 w 77"/>
                <a:gd name="T59" fmla="*/ 35 h 43"/>
                <a:gd name="T60" fmla="*/ 42 w 77"/>
                <a:gd name="T61" fmla="*/ 37 h 43"/>
                <a:gd name="T62" fmla="*/ 37 w 77"/>
                <a:gd name="T63" fmla="*/ 39 h 43"/>
                <a:gd name="T64" fmla="*/ 33 w 77"/>
                <a:gd name="T65" fmla="*/ 40 h 43"/>
                <a:gd name="T66" fmla="*/ 27 w 77"/>
                <a:gd name="T67" fmla="*/ 41 h 43"/>
                <a:gd name="T68" fmla="*/ 23 w 77"/>
                <a:gd name="T69" fmla="*/ 43 h 43"/>
                <a:gd name="T70" fmla="*/ 19 w 77"/>
                <a:gd name="T71" fmla="*/ 43 h 43"/>
                <a:gd name="T72" fmla="*/ 14 w 77"/>
                <a:gd name="T73" fmla="*/ 43 h 43"/>
                <a:gd name="T74" fmla="*/ 10 w 77"/>
                <a:gd name="T75" fmla="*/ 43 h 43"/>
                <a:gd name="T76" fmla="*/ 8 w 77"/>
                <a:gd name="T77" fmla="*/ 41 h 43"/>
                <a:gd name="T78" fmla="*/ 3 w 77"/>
                <a:gd name="T79" fmla="*/ 40 h 43"/>
                <a:gd name="T80" fmla="*/ 1 w 77"/>
                <a:gd name="T81" fmla="*/ 37 h 43"/>
                <a:gd name="T82" fmla="*/ 0 w 77"/>
                <a:gd name="T83" fmla="*/ 36 h 43"/>
                <a:gd name="T84" fmla="*/ 1 w 77"/>
                <a:gd name="T85" fmla="*/ 35 h 43"/>
                <a:gd name="T86" fmla="*/ 3 w 77"/>
                <a:gd name="T87" fmla="*/ 32 h 43"/>
                <a:gd name="T88" fmla="*/ 7 w 77"/>
                <a:gd name="T89" fmla="*/ 31 h 43"/>
                <a:gd name="T90" fmla="*/ 7 w 77"/>
                <a:gd name="T91" fmla="*/ 31 h 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"/>
                <a:gd name="T139" fmla="*/ 0 h 43"/>
                <a:gd name="T140" fmla="*/ 77 w 77"/>
                <a:gd name="T141" fmla="*/ 43 h 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" h="43">
                  <a:moveTo>
                    <a:pt x="7" y="31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8"/>
                  </a:lnTo>
                  <a:lnTo>
                    <a:pt x="29" y="27"/>
                  </a:lnTo>
                  <a:lnTo>
                    <a:pt x="34" y="26"/>
                  </a:lnTo>
                  <a:lnTo>
                    <a:pt x="37" y="23"/>
                  </a:lnTo>
                  <a:lnTo>
                    <a:pt x="41" y="22"/>
                  </a:lnTo>
                  <a:lnTo>
                    <a:pt x="45" y="19"/>
                  </a:lnTo>
                  <a:lnTo>
                    <a:pt x="49" y="18"/>
                  </a:lnTo>
                  <a:lnTo>
                    <a:pt x="52" y="15"/>
                  </a:lnTo>
                  <a:lnTo>
                    <a:pt x="55" y="14"/>
                  </a:lnTo>
                  <a:lnTo>
                    <a:pt x="60" y="10"/>
                  </a:lnTo>
                  <a:lnTo>
                    <a:pt x="63" y="8"/>
                  </a:lnTo>
                  <a:lnTo>
                    <a:pt x="67" y="6"/>
                  </a:lnTo>
                  <a:lnTo>
                    <a:pt x="71" y="3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6" y="7"/>
                  </a:lnTo>
                  <a:lnTo>
                    <a:pt x="74" y="12"/>
                  </a:lnTo>
                  <a:lnTo>
                    <a:pt x="72" y="16"/>
                  </a:lnTo>
                  <a:lnTo>
                    <a:pt x="67" y="20"/>
                  </a:lnTo>
                  <a:lnTo>
                    <a:pt x="64" y="23"/>
                  </a:lnTo>
                  <a:lnTo>
                    <a:pt x="60" y="27"/>
                  </a:lnTo>
                  <a:lnTo>
                    <a:pt x="55" y="29"/>
                  </a:lnTo>
                  <a:lnTo>
                    <a:pt x="51" y="32"/>
                  </a:lnTo>
                  <a:lnTo>
                    <a:pt x="47" y="35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3" y="40"/>
                  </a:lnTo>
                  <a:lnTo>
                    <a:pt x="27" y="41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43"/>
                  </a:lnTo>
                  <a:lnTo>
                    <a:pt x="8" y="41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3" y="32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2" name="Freeform 40">
              <a:extLst>
                <a:ext uri="{FF2B5EF4-FFF2-40B4-BE49-F238E27FC236}">
                  <a16:creationId xmlns:a16="http://schemas.microsoft.com/office/drawing/2014/main" id="{D02B4948-4589-4A38-855C-780962534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2933"/>
              <a:ext cx="93" cy="21"/>
            </a:xfrm>
            <a:custGeom>
              <a:avLst/>
              <a:gdLst>
                <a:gd name="T0" fmla="*/ 7 w 93"/>
                <a:gd name="T1" fmla="*/ 0 h 21"/>
                <a:gd name="T2" fmla="*/ 11 w 93"/>
                <a:gd name="T3" fmla="*/ 0 h 21"/>
                <a:gd name="T4" fmla="*/ 15 w 93"/>
                <a:gd name="T5" fmla="*/ 0 h 21"/>
                <a:gd name="T6" fmla="*/ 20 w 93"/>
                <a:gd name="T7" fmla="*/ 0 h 21"/>
                <a:gd name="T8" fmla="*/ 25 w 93"/>
                <a:gd name="T9" fmla="*/ 1 h 21"/>
                <a:gd name="T10" fmla="*/ 29 w 93"/>
                <a:gd name="T11" fmla="*/ 1 h 21"/>
                <a:gd name="T12" fmla="*/ 35 w 93"/>
                <a:gd name="T13" fmla="*/ 2 h 21"/>
                <a:gd name="T14" fmla="*/ 39 w 93"/>
                <a:gd name="T15" fmla="*/ 3 h 21"/>
                <a:gd name="T16" fmla="*/ 45 w 93"/>
                <a:gd name="T17" fmla="*/ 5 h 21"/>
                <a:gd name="T18" fmla="*/ 50 w 93"/>
                <a:gd name="T19" fmla="*/ 5 h 21"/>
                <a:gd name="T20" fmla="*/ 54 w 93"/>
                <a:gd name="T21" fmla="*/ 6 h 21"/>
                <a:gd name="T22" fmla="*/ 60 w 93"/>
                <a:gd name="T23" fmla="*/ 6 h 21"/>
                <a:gd name="T24" fmla="*/ 65 w 93"/>
                <a:gd name="T25" fmla="*/ 6 h 21"/>
                <a:gd name="T26" fmla="*/ 69 w 93"/>
                <a:gd name="T27" fmla="*/ 5 h 21"/>
                <a:gd name="T28" fmla="*/ 75 w 93"/>
                <a:gd name="T29" fmla="*/ 5 h 21"/>
                <a:gd name="T30" fmla="*/ 79 w 93"/>
                <a:gd name="T31" fmla="*/ 3 h 21"/>
                <a:gd name="T32" fmla="*/ 85 w 93"/>
                <a:gd name="T33" fmla="*/ 2 h 21"/>
                <a:gd name="T34" fmla="*/ 87 w 93"/>
                <a:gd name="T35" fmla="*/ 1 h 21"/>
                <a:gd name="T36" fmla="*/ 89 w 93"/>
                <a:gd name="T37" fmla="*/ 1 h 21"/>
                <a:gd name="T38" fmla="*/ 91 w 93"/>
                <a:gd name="T39" fmla="*/ 1 h 21"/>
                <a:gd name="T40" fmla="*/ 93 w 93"/>
                <a:gd name="T41" fmla="*/ 3 h 21"/>
                <a:gd name="T42" fmla="*/ 93 w 93"/>
                <a:gd name="T43" fmla="*/ 3 h 21"/>
                <a:gd name="T44" fmla="*/ 93 w 93"/>
                <a:gd name="T45" fmla="*/ 6 h 21"/>
                <a:gd name="T46" fmla="*/ 93 w 93"/>
                <a:gd name="T47" fmla="*/ 9 h 21"/>
                <a:gd name="T48" fmla="*/ 92 w 93"/>
                <a:gd name="T49" fmla="*/ 11 h 21"/>
                <a:gd name="T50" fmla="*/ 88 w 93"/>
                <a:gd name="T51" fmla="*/ 14 h 21"/>
                <a:gd name="T52" fmla="*/ 84 w 93"/>
                <a:gd name="T53" fmla="*/ 15 h 21"/>
                <a:gd name="T54" fmla="*/ 77 w 93"/>
                <a:gd name="T55" fmla="*/ 18 h 21"/>
                <a:gd name="T56" fmla="*/ 73 w 93"/>
                <a:gd name="T57" fmla="*/ 19 h 21"/>
                <a:gd name="T58" fmla="*/ 66 w 93"/>
                <a:gd name="T59" fmla="*/ 19 h 21"/>
                <a:gd name="T60" fmla="*/ 61 w 93"/>
                <a:gd name="T61" fmla="*/ 21 h 21"/>
                <a:gd name="T62" fmla="*/ 55 w 93"/>
                <a:gd name="T63" fmla="*/ 21 h 21"/>
                <a:gd name="T64" fmla="*/ 49 w 93"/>
                <a:gd name="T65" fmla="*/ 21 h 21"/>
                <a:gd name="T66" fmla="*/ 42 w 93"/>
                <a:gd name="T67" fmla="*/ 19 h 21"/>
                <a:gd name="T68" fmla="*/ 36 w 93"/>
                <a:gd name="T69" fmla="*/ 19 h 21"/>
                <a:gd name="T70" fmla="*/ 30 w 93"/>
                <a:gd name="T71" fmla="*/ 17 h 21"/>
                <a:gd name="T72" fmla="*/ 24 w 93"/>
                <a:gd name="T73" fmla="*/ 15 h 21"/>
                <a:gd name="T74" fmla="*/ 19 w 93"/>
                <a:gd name="T75" fmla="*/ 14 h 21"/>
                <a:gd name="T76" fmla="*/ 13 w 93"/>
                <a:gd name="T77" fmla="*/ 13 h 21"/>
                <a:gd name="T78" fmla="*/ 8 w 93"/>
                <a:gd name="T79" fmla="*/ 11 h 21"/>
                <a:gd name="T80" fmla="*/ 3 w 93"/>
                <a:gd name="T81" fmla="*/ 10 h 21"/>
                <a:gd name="T82" fmla="*/ 1 w 93"/>
                <a:gd name="T83" fmla="*/ 5 h 21"/>
                <a:gd name="T84" fmla="*/ 0 w 93"/>
                <a:gd name="T85" fmla="*/ 2 h 21"/>
                <a:gd name="T86" fmla="*/ 0 w 93"/>
                <a:gd name="T87" fmla="*/ 1 h 21"/>
                <a:gd name="T88" fmla="*/ 1 w 93"/>
                <a:gd name="T89" fmla="*/ 1 h 21"/>
                <a:gd name="T90" fmla="*/ 3 w 93"/>
                <a:gd name="T91" fmla="*/ 0 h 21"/>
                <a:gd name="T92" fmla="*/ 7 w 93"/>
                <a:gd name="T93" fmla="*/ 0 h 21"/>
                <a:gd name="T94" fmla="*/ 7 w 93"/>
                <a:gd name="T95" fmla="*/ 0 h 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21"/>
                <a:gd name="T146" fmla="*/ 93 w 93"/>
                <a:gd name="T147" fmla="*/ 21 h 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21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5" y="5"/>
                  </a:lnTo>
                  <a:lnTo>
                    <a:pt x="79" y="3"/>
                  </a:lnTo>
                  <a:lnTo>
                    <a:pt x="85" y="2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3"/>
                  </a:lnTo>
                  <a:lnTo>
                    <a:pt x="93" y="6"/>
                  </a:lnTo>
                  <a:lnTo>
                    <a:pt x="93" y="9"/>
                  </a:lnTo>
                  <a:lnTo>
                    <a:pt x="92" y="11"/>
                  </a:lnTo>
                  <a:lnTo>
                    <a:pt x="88" y="14"/>
                  </a:lnTo>
                  <a:lnTo>
                    <a:pt x="84" y="15"/>
                  </a:lnTo>
                  <a:lnTo>
                    <a:pt x="77" y="18"/>
                  </a:lnTo>
                  <a:lnTo>
                    <a:pt x="73" y="19"/>
                  </a:lnTo>
                  <a:lnTo>
                    <a:pt x="66" y="19"/>
                  </a:lnTo>
                  <a:lnTo>
                    <a:pt x="61" y="21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42" y="19"/>
                  </a:lnTo>
                  <a:lnTo>
                    <a:pt x="36" y="19"/>
                  </a:lnTo>
                  <a:lnTo>
                    <a:pt x="30" y="17"/>
                  </a:lnTo>
                  <a:lnTo>
                    <a:pt x="24" y="15"/>
                  </a:lnTo>
                  <a:lnTo>
                    <a:pt x="19" y="14"/>
                  </a:lnTo>
                  <a:lnTo>
                    <a:pt x="13" y="13"/>
                  </a:lnTo>
                  <a:lnTo>
                    <a:pt x="8" y="11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3" name="Freeform 41">
              <a:extLst>
                <a:ext uri="{FF2B5EF4-FFF2-40B4-BE49-F238E27FC236}">
                  <a16:creationId xmlns:a16="http://schemas.microsoft.com/office/drawing/2014/main" id="{CDA45C9D-2306-4496-8930-C695B572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" y="2805"/>
              <a:ext cx="34" cy="164"/>
            </a:xfrm>
            <a:custGeom>
              <a:avLst/>
              <a:gdLst>
                <a:gd name="T0" fmla="*/ 25 w 34"/>
                <a:gd name="T1" fmla="*/ 8 h 164"/>
                <a:gd name="T2" fmla="*/ 26 w 34"/>
                <a:gd name="T3" fmla="*/ 2 h 164"/>
                <a:gd name="T4" fmla="*/ 28 w 34"/>
                <a:gd name="T5" fmla="*/ 0 h 164"/>
                <a:gd name="T6" fmla="*/ 29 w 34"/>
                <a:gd name="T7" fmla="*/ 0 h 164"/>
                <a:gd name="T8" fmla="*/ 30 w 34"/>
                <a:gd name="T9" fmla="*/ 1 h 164"/>
                <a:gd name="T10" fmla="*/ 33 w 34"/>
                <a:gd name="T11" fmla="*/ 2 h 164"/>
                <a:gd name="T12" fmla="*/ 34 w 34"/>
                <a:gd name="T13" fmla="*/ 6 h 164"/>
                <a:gd name="T14" fmla="*/ 34 w 34"/>
                <a:gd name="T15" fmla="*/ 14 h 164"/>
                <a:gd name="T16" fmla="*/ 34 w 34"/>
                <a:gd name="T17" fmla="*/ 25 h 164"/>
                <a:gd name="T18" fmla="*/ 34 w 34"/>
                <a:gd name="T19" fmla="*/ 34 h 164"/>
                <a:gd name="T20" fmla="*/ 34 w 34"/>
                <a:gd name="T21" fmla="*/ 44 h 164"/>
                <a:gd name="T22" fmla="*/ 33 w 34"/>
                <a:gd name="T23" fmla="*/ 55 h 164"/>
                <a:gd name="T24" fmla="*/ 33 w 34"/>
                <a:gd name="T25" fmla="*/ 66 h 164"/>
                <a:gd name="T26" fmla="*/ 32 w 34"/>
                <a:gd name="T27" fmla="*/ 76 h 164"/>
                <a:gd name="T28" fmla="*/ 30 w 34"/>
                <a:gd name="T29" fmla="*/ 87 h 164"/>
                <a:gd name="T30" fmla="*/ 29 w 34"/>
                <a:gd name="T31" fmla="*/ 97 h 164"/>
                <a:gd name="T32" fmla="*/ 27 w 34"/>
                <a:gd name="T33" fmla="*/ 108 h 164"/>
                <a:gd name="T34" fmla="*/ 24 w 34"/>
                <a:gd name="T35" fmla="*/ 117 h 164"/>
                <a:gd name="T36" fmla="*/ 22 w 34"/>
                <a:gd name="T37" fmla="*/ 126 h 164"/>
                <a:gd name="T38" fmla="*/ 19 w 34"/>
                <a:gd name="T39" fmla="*/ 135 h 164"/>
                <a:gd name="T40" fmla="*/ 15 w 34"/>
                <a:gd name="T41" fmla="*/ 145 h 164"/>
                <a:gd name="T42" fmla="*/ 12 w 34"/>
                <a:gd name="T43" fmla="*/ 153 h 164"/>
                <a:gd name="T44" fmla="*/ 8 w 34"/>
                <a:gd name="T45" fmla="*/ 161 h 164"/>
                <a:gd name="T46" fmla="*/ 4 w 34"/>
                <a:gd name="T47" fmla="*/ 163 h 164"/>
                <a:gd name="T48" fmla="*/ 2 w 34"/>
                <a:gd name="T49" fmla="*/ 164 h 164"/>
                <a:gd name="T50" fmla="*/ 1 w 34"/>
                <a:gd name="T51" fmla="*/ 162 h 164"/>
                <a:gd name="T52" fmla="*/ 0 w 34"/>
                <a:gd name="T53" fmla="*/ 158 h 164"/>
                <a:gd name="T54" fmla="*/ 1 w 34"/>
                <a:gd name="T55" fmla="*/ 154 h 164"/>
                <a:gd name="T56" fmla="*/ 2 w 34"/>
                <a:gd name="T57" fmla="*/ 150 h 164"/>
                <a:gd name="T58" fmla="*/ 3 w 34"/>
                <a:gd name="T59" fmla="*/ 146 h 164"/>
                <a:gd name="T60" fmla="*/ 4 w 34"/>
                <a:gd name="T61" fmla="*/ 142 h 164"/>
                <a:gd name="T62" fmla="*/ 7 w 34"/>
                <a:gd name="T63" fmla="*/ 137 h 164"/>
                <a:gd name="T64" fmla="*/ 8 w 34"/>
                <a:gd name="T65" fmla="*/ 131 h 164"/>
                <a:gd name="T66" fmla="*/ 9 w 34"/>
                <a:gd name="T67" fmla="*/ 128 h 164"/>
                <a:gd name="T68" fmla="*/ 11 w 34"/>
                <a:gd name="T69" fmla="*/ 122 h 164"/>
                <a:gd name="T70" fmla="*/ 12 w 34"/>
                <a:gd name="T71" fmla="*/ 117 h 164"/>
                <a:gd name="T72" fmla="*/ 14 w 34"/>
                <a:gd name="T73" fmla="*/ 112 h 164"/>
                <a:gd name="T74" fmla="*/ 16 w 34"/>
                <a:gd name="T75" fmla="*/ 108 h 164"/>
                <a:gd name="T76" fmla="*/ 17 w 34"/>
                <a:gd name="T77" fmla="*/ 102 h 164"/>
                <a:gd name="T78" fmla="*/ 19 w 34"/>
                <a:gd name="T79" fmla="*/ 96 h 164"/>
                <a:gd name="T80" fmla="*/ 20 w 34"/>
                <a:gd name="T81" fmla="*/ 91 h 164"/>
                <a:gd name="T82" fmla="*/ 21 w 34"/>
                <a:gd name="T83" fmla="*/ 85 h 164"/>
                <a:gd name="T84" fmla="*/ 22 w 34"/>
                <a:gd name="T85" fmla="*/ 79 h 164"/>
                <a:gd name="T86" fmla="*/ 22 w 34"/>
                <a:gd name="T87" fmla="*/ 75 h 164"/>
                <a:gd name="T88" fmla="*/ 22 w 34"/>
                <a:gd name="T89" fmla="*/ 69 h 164"/>
                <a:gd name="T90" fmla="*/ 22 w 34"/>
                <a:gd name="T91" fmla="*/ 66 h 164"/>
                <a:gd name="T92" fmla="*/ 22 w 34"/>
                <a:gd name="T93" fmla="*/ 60 h 164"/>
                <a:gd name="T94" fmla="*/ 22 w 34"/>
                <a:gd name="T95" fmla="*/ 56 h 164"/>
                <a:gd name="T96" fmla="*/ 22 w 34"/>
                <a:gd name="T97" fmla="*/ 52 h 164"/>
                <a:gd name="T98" fmla="*/ 23 w 34"/>
                <a:gd name="T99" fmla="*/ 47 h 164"/>
                <a:gd name="T100" fmla="*/ 23 w 34"/>
                <a:gd name="T101" fmla="*/ 43 h 164"/>
                <a:gd name="T102" fmla="*/ 23 w 34"/>
                <a:gd name="T103" fmla="*/ 39 h 164"/>
                <a:gd name="T104" fmla="*/ 23 w 34"/>
                <a:gd name="T105" fmla="*/ 34 h 164"/>
                <a:gd name="T106" fmla="*/ 23 w 34"/>
                <a:gd name="T107" fmla="*/ 29 h 164"/>
                <a:gd name="T108" fmla="*/ 24 w 34"/>
                <a:gd name="T109" fmla="*/ 25 h 164"/>
                <a:gd name="T110" fmla="*/ 24 w 34"/>
                <a:gd name="T111" fmla="*/ 21 h 164"/>
                <a:gd name="T112" fmla="*/ 24 w 34"/>
                <a:gd name="T113" fmla="*/ 17 h 164"/>
                <a:gd name="T114" fmla="*/ 24 w 34"/>
                <a:gd name="T115" fmla="*/ 11 h 164"/>
                <a:gd name="T116" fmla="*/ 25 w 34"/>
                <a:gd name="T117" fmla="*/ 8 h 164"/>
                <a:gd name="T118" fmla="*/ 25 w 34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"/>
                <a:gd name="T181" fmla="*/ 0 h 164"/>
                <a:gd name="T182" fmla="*/ 34 w 34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" h="164">
                  <a:moveTo>
                    <a:pt x="25" y="8"/>
                  </a:moveTo>
                  <a:lnTo>
                    <a:pt x="26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4" y="6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4" y="34"/>
                  </a:lnTo>
                  <a:lnTo>
                    <a:pt x="34" y="44"/>
                  </a:lnTo>
                  <a:lnTo>
                    <a:pt x="33" y="55"/>
                  </a:lnTo>
                  <a:lnTo>
                    <a:pt x="33" y="66"/>
                  </a:lnTo>
                  <a:lnTo>
                    <a:pt x="32" y="76"/>
                  </a:lnTo>
                  <a:lnTo>
                    <a:pt x="30" y="87"/>
                  </a:lnTo>
                  <a:lnTo>
                    <a:pt x="29" y="97"/>
                  </a:lnTo>
                  <a:lnTo>
                    <a:pt x="27" y="108"/>
                  </a:lnTo>
                  <a:lnTo>
                    <a:pt x="24" y="117"/>
                  </a:lnTo>
                  <a:lnTo>
                    <a:pt x="22" y="126"/>
                  </a:lnTo>
                  <a:lnTo>
                    <a:pt x="19" y="135"/>
                  </a:lnTo>
                  <a:lnTo>
                    <a:pt x="15" y="145"/>
                  </a:lnTo>
                  <a:lnTo>
                    <a:pt x="12" y="153"/>
                  </a:lnTo>
                  <a:lnTo>
                    <a:pt x="8" y="161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1" y="162"/>
                  </a:lnTo>
                  <a:lnTo>
                    <a:pt x="0" y="158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3" y="146"/>
                  </a:lnTo>
                  <a:lnTo>
                    <a:pt x="4" y="142"/>
                  </a:lnTo>
                  <a:lnTo>
                    <a:pt x="7" y="137"/>
                  </a:lnTo>
                  <a:lnTo>
                    <a:pt x="8" y="131"/>
                  </a:lnTo>
                  <a:lnTo>
                    <a:pt x="9" y="128"/>
                  </a:lnTo>
                  <a:lnTo>
                    <a:pt x="11" y="122"/>
                  </a:lnTo>
                  <a:lnTo>
                    <a:pt x="12" y="117"/>
                  </a:lnTo>
                  <a:lnTo>
                    <a:pt x="14" y="112"/>
                  </a:lnTo>
                  <a:lnTo>
                    <a:pt x="16" y="108"/>
                  </a:lnTo>
                  <a:lnTo>
                    <a:pt x="17" y="102"/>
                  </a:lnTo>
                  <a:lnTo>
                    <a:pt x="19" y="96"/>
                  </a:lnTo>
                  <a:lnTo>
                    <a:pt x="20" y="91"/>
                  </a:lnTo>
                  <a:lnTo>
                    <a:pt x="21" y="85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22" y="69"/>
                  </a:lnTo>
                  <a:lnTo>
                    <a:pt x="22" y="66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3" y="47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4" y="11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4" name="Freeform 42">
              <a:extLst>
                <a:ext uri="{FF2B5EF4-FFF2-40B4-BE49-F238E27FC236}">
                  <a16:creationId xmlns:a16="http://schemas.microsoft.com/office/drawing/2014/main" id="{370ABFE4-5AA4-4C18-8101-54456105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888"/>
              <a:ext cx="38" cy="101"/>
            </a:xfrm>
            <a:custGeom>
              <a:avLst/>
              <a:gdLst>
                <a:gd name="T0" fmla="*/ 29 w 38"/>
                <a:gd name="T1" fmla="*/ 6 h 101"/>
                <a:gd name="T2" fmla="*/ 30 w 38"/>
                <a:gd name="T3" fmla="*/ 2 h 101"/>
                <a:gd name="T4" fmla="*/ 33 w 38"/>
                <a:gd name="T5" fmla="*/ 0 h 101"/>
                <a:gd name="T6" fmla="*/ 34 w 38"/>
                <a:gd name="T7" fmla="*/ 0 h 101"/>
                <a:gd name="T8" fmla="*/ 35 w 38"/>
                <a:gd name="T9" fmla="*/ 0 h 101"/>
                <a:gd name="T10" fmla="*/ 37 w 38"/>
                <a:gd name="T11" fmla="*/ 2 h 101"/>
                <a:gd name="T12" fmla="*/ 38 w 38"/>
                <a:gd name="T13" fmla="*/ 5 h 101"/>
                <a:gd name="T14" fmla="*/ 38 w 38"/>
                <a:gd name="T15" fmla="*/ 12 h 101"/>
                <a:gd name="T16" fmla="*/ 38 w 38"/>
                <a:gd name="T17" fmla="*/ 18 h 101"/>
                <a:gd name="T18" fmla="*/ 37 w 38"/>
                <a:gd name="T19" fmla="*/ 25 h 101"/>
                <a:gd name="T20" fmla="*/ 36 w 38"/>
                <a:gd name="T21" fmla="*/ 31 h 101"/>
                <a:gd name="T22" fmla="*/ 35 w 38"/>
                <a:gd name="T23" fmla="*/ 37 h 101"/>
                <a:gd name="T24" fmla="*/ 34 w 38"/>
                <a:gd name="T25" fmla="*/ 43 h 101"/>
                <a:gd name="T26" fmla="*/ 32 w 38"/>
                <a:gd name="T27" fmla="*/ 50 h 101"/>
                <a:gd name="T28" fmla="*/ 29 w 38"/>
                <a:gd name="T29" fmla="*/ 56 h 101"/>
                <a:gd name="T30" fmla="*/ 27 w 38"/>
                <a:gd name="T31" fmla="*/ 62 h 101"/>
                <a:gd name="T32" fmla="*/ 24 w 38"/>
                <a:gd name="T33" fmla="*/ 67 h 101"/>
                <a:gd name="T34" fmla="*/ 22 w 38"/>
                <a:gd name="T35" fmla="*/ 72 h 101"/>
                <a:gd name="T36" fmla="*/ 20 w 38"/>
                <a:gd name="T37" fmla="*/ 79 h 101"/>
                <a:gd name="T38" fmla="*/ 16 w 38"/>
                <a:gd name="T39" fmla="*/ 83 h 101"/>
                <a:gd name="T40" fmla="*/ 13 w 38"/>
                <a:gd name="T41" fmla="*/ 88 h 101"/>
                <a:gd name="T42" fmla="*/ 11 w 38"/>
                <a:gd name="T43" fmla="*/ 93 h 101"/>
                <a:gd name="T44" fmla="*/ 8 w 38"/>
                <a:gd name="T45" fmla="*/ 97 h 101"/>
                <a:gd name="T46" fmla="*/ 4 w 38"/>
                <a:gd name="T47" fmla="*/ 101 h 101"/>
                <a:gd name="T48" fmla="*/ 1 w 38"/>
                <a:gd name="T49" fmla="*/ 101 h 101"/>
                <a:gd name="T50" fmla="*/ 0 w 38"/>
                <a:gd name="T51" fmla="*/ 99 h 101"/>
                <a:gd name="T52" fmla="*/ 0 w 38"/>
                <a:gd name="T53" fmla="*/ 96 h 101"/>
                <a:gd name="T54" fmla="*/ 1 w 38"/>
                <a:gd name="T55" fmla="*/ 91 h 101"/>
                <a:gd name="T56" fmla="*/ 3 w 38"/>
                <a:gd name="T57" fmla="*/ 85 h 101"/>
                <a:gd name="T58" fmla="*/ 6 w 38"/>
                <a:gd name="T59" fmla="*/ 80 h 101"/>
                <a:gd name="T60" fmla="*/ 8 w 38"/>
                <a:gd name="T61" fmla="*/ 76 h 101"/>
                <a:gd name="T62" fmla="*/ 11 w 38"/>
                <a:gd name="T63" fmla="*/ 71 h 101"/>
                <a:gd name="T64" fmla="*/ 12 w 38"/>
                <a:gd name="T65" fmla="*/ 66 h 101"/>
                <a:gd name="T66" fmla="*/ 14 w 38"/>
                <a:gd name="T67" fmla="*/ 60 h 101"/>
                <a:gd name="T68" fmla="*/ 17 w 38"/>
                <a:gd name="T69" fmla="*/ 55 h 101"/>
                <a:gd name="T70" fmla="*/ 19 w 38"/>
                <a:gd name="T71" fmla="*/ 48 h 101"/>
                <a:gd name="T72" fmla="*/ 21 w 38"/>
                <a:gd name="T73" fmla="*/ 43 h 101"/>
                <a:gd name="T74" fmla="*/ 23 w 38"/>
                <a:gd name="T75" fmla="*/ 38 h 101"/>
                <a:gd name="T76" fmla="*/ 25 w 38"/>
                <a:gd name="T77" fmla="*/ 33 h 101"/>
                <a:gd name="T78" fmla="*/ 26 w 38"/>
                <a:gd name="T79" fmla="*/ 26 h 101"/>
                <a:gd name="T80" fmla="*/ 27 w 38"/>
                <a:gd name="T81" fmla="*/ 19 h 101"/>
                <a:gd name="T82" fmla="*/ 28 w 38"/>
                <a:gd name="T83" fmla="*/ 13 h 101"/>
                <a:gd name="T84" fmla="*/ 29 w 38"/>
                <a:gd name="T85" fmla="*/ 6 h 101"/>
                <a:gd name="T86" fmla="*/ 29 w 38"/>
                <a:gd name="T87" fmla="*/ 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101"/>
                <a:gd name="T134" fmla="*/ 38 w 38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101">
                  <a:moveTo>
                    <a:pt x="29" y="6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7" y="25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29" y="56"/>
                  </a:lnTo>
                  <a:lnTo>
                    <a:pt x="27" y="62"/>
                  </a:lnTo>
                  <a:lnTo>
                    <a:pt x="24" y="67"/>
                  </a:lnTo>
                  <a:lnTo>
                    <a:pt x="22" y="72"/>
                  </a:lnTo>
                  <a:lnTo>
                    <a:pt x="20" y="79"/>
                  </a:lnTo>
                  <a:lnTo>
                    <a:pt x="16" y="83"/>
                  </a:lnTo>
                  <a:lnTo>
                    <a:pt x="13" y="88"/>
                  </a:lnTo>
                  <a:lnTo>
                    <a:pt x="11" y="93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1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1" y="91"/>
                  </a:lnTo>
                  <a:lnTo>
                    <a:pt x="3" y="85"/>
                  </a:lnTo>
                  <a:lnTo>
                    <a:pt x="6" y="80"/>
                  </a:lnTo>
                  <a:lnTo>
                    <a:pt x="8" y="76"/>
                  </a:lnTo>
                  <a:lnTo>
                    <a:pt x="11" y="71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7" y="55"/>
                  </a:lnTo>
                  <a:lnTo>
                    <a:pt x="19" y="48"/>
                  </a:lnTo>
                  <a:lnTo>
                    <a:pt x="21" y="43"/>
                  </a:lnTo>
                  <a:lnTo>
                    <a:pt x="23" y="38"/>
                  </a:lnTo>
                  <a:lnTo>
                    <a:pt x="25" y="33"/>
                  </a:lnTo>
                  <a:lnTo>
                    <a:pt x="26" y="26"/>
                  </a:lnTo>
                  <a:lnTo>
                    <a:pt x="27" y="19"/>
                  </a:lnTo>
                  <a:lnTo>
                    <a:pt x="28" y="1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5" name="Freeform 43">
              <a:extLst>
                <a:ext uri="{FF2B5EF4-FFF2-40B4-BE49-F238E27FC236}">
                  <a16:creationId xmlns:a16="http://schemas.microsoft.com/office/drawing/2014/main" id="{E3A7756C-7805-44F6-AF3F-0B8E8EC52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2856"/>
              <a:ext cx="74" cy="49"/>
            </a:xfrm>
            <a:custGeom>
              <a:avLst/>
              <a:gdLst>
                <a:gd name="T0" fmla="*/ 6 w 74"/>
                <a:gd name="T1" fmla="*/ 37 h 49"/>
                <a:gd name="T2" fmla="*/ 10 w 74"/>
                <a:gd name="T3" fmla="*/ 36 h 49"/>
                <a:gd name="T4" fmla="*/ 14 w 74"/>
                <a:gd name="T5" fmla="*/ 34 h 49"/>
                <a:gd name="T6" fmla="*/ 19 w 74"/>
                <a:gd name="T7" fmla="*/ 33 h 49"/>
                <a:gd name="T8" fmla="*/ 24 w 74"/>
                <a:gd name="T9" fmla="*/ 32 h 49"/>
                <a:gd name="T10" fmla="*/ 27 w 74"/>
                <a:gd name="T11" fmla="*/ 29 h 49"/>
                <a:gd name="T12" fmla="*/ 32 w 74"/>
                <a:gd name="T13" fmla="*/ 28 h 49"/>
                <a:gd name="T14" fmla="*/ 35 w 74"/>
                <a:gd name="T15" fmla="*/ 26 h 49"/>
                <a:gd name="T16" fmla="*/ 39 w 74"/>
                <a:gd name="T17" fmla="*/ 24 h 49"/>
                <a:gd name="T18" fmla="*/ 42 w 74"/>
                <a:gd name="T19" fmla="*/ 22 h 49"/>
                <a:gd name="T20" fmla="*/ 47 w 74"/>
                <a:gd name="T21" fmla="*/ 20 h 49"/>
                <a:gd name="T22" fmla="*/ 50 w 74"/>
                <a:gd name="T23" fmla="*/ 17 h 49"/>
                <a:gd name="T24" fmla="*/ 54 w 74"/>
                <a:gd name="T25" fmla="*/ 15 h 49"/>
                <a:gd name="T26" fmla="*/ 58 w 74"/>
                <a:gd name="T27" fmla="*/ 11 h 49"/>
                <a:gd name="T28" fmla="*/ 61 w 74"/>
                <a:gd name="T29" fmla="*/ 8 h 49"/>
                <a:gd name="T30" fmla="*/ 64 w 74"/>
                <a:gd name="T31" fmla="*/ 5 h 49"/>
                <a:gd name="T32" fmla="*/ 68 w 74"/>
                <a:gd name="T33" fmla="*/ 1 h 49"/>
                <a:gd name="T34" fmla="*/ 71 w 74"/>
                <a:gd name="T35" fmla="*/ 0 h 49"/>
                <a:gd name="T36" fmla="*/ 73 w 74"/>
                <a:gd name="T37" fmla="*/ 0 h 49"/>
                <a:gd name="T38" fmla="*/ 74 w 74"/>
                <a:gd name="T39" fmla="*/ 0 h 49"/>
                <a:gd name="T40" fmla="*/ 74 w 74"/>
                <a:gd name="T41" fmla="*/ 3 h 49"/>
                <a:gd name="T42" fmla="*/ 74 w 74"/>
                <a:gd name="T43" fmla="*/ 4 h 49"/>
                <a:gd name="T44" fmla="*/ 74 w 74"/>
                <a:gd name="T45" fmla="*/ 7 h 49"/>
                <a:gd name="T46" fmla="*/ 73 w 74"/>
                <a:gd name="T47" fmla="*/ 9 h 49"/>
                <a:gd name="T48" fmla="*/ 72 w 74"/>
                <a:gd name="T49" fmla="*/ 12 h 49"/>
                <a:gd name="T50" fmla="*/ 68 w 74"/>
                <a:gd name="T51" fmla="*/ 16 h 49"/>
                <a:gd name="T52" fmla="*/ 66 w 74"/>
                <a:gd name="T53" fmla="*/ 20 h 49"/>
                <a:gd name="T54" fmla="*/ 62 w 74"/>
                <a:gd name="T55" fmla="*/ 24 h 49"/>
                <a:gd name="T56" fmla="*/ 59 w 74"/>
                <a:gd name="T57" fmla="*/ 28 h 49"/>
                <a:gd name="T58" fmla="*/ 54 w 74"/>
                <a:gd name="T59" fmla="*/ 30 h 49"/>
                <a:gd name="T60" fmla="*/ 50 w 74"/>
                <a:gd name="T61" fmla="*/ 34 h 49"/>
                <a:gd name="T62" fmla="*/ 46 w 74"/>
                <a:gd name="T63" fmla="*/ 37 h 49"/>
                <a:gd name="T64" fmla="*/ 41 w 74"/>
                <a:gd name="T65" fmla="*/ 40 h 49"/>
                <a:gd name="T66" fmla="*/ 36 w 74"/>
                <a:gd name="T67" fmla="*/ 42 h 49"/>
                <a:gd name="T68" fmla="*/ 32 w 74"/>
                <a:gd name="T69" fmla="*/ 45 h 49"/>
                <a:gd name="T70" fmla="*/ 27 w 74"/>
                <a:gd name="T71" fmla="*/ 46 h 49"/>
                <a:gd name="T72" fmla="*/ 23 w 74"/>
                <a:gd name="T73" fmla="*/ 48 h 49"/>
                <a:gd name="T74" fmla="*/ 19 w 74"/>
                <a:gd name="T75" fmla="*/ 49 h 49"/>
                <a:gd name="T76" fmla="*/ 14 w 74"/>
                <a:gd name="T77" fmla="*/ 49 h 49"/>
                <a:gd name="T78" fmla="*/ 10 w 74"/>
                <a:gd name="T79" fmla="*/ 49 h 49"/>
                <a:gd name="T80" fmla="*/ 8 w 74"/>
                <a:gd name="T81" fmla="*/ 49 h 49"/>
                <a:gd name="T82" fmla="*/ 5 w 74"/>
                <a:gd name="T83" fmla="*/ 48 h 49"/>
                <a:gd name="T84" fmla="*/ 3 w 74"/>
                <a:gd name="T85" fmla="*/ 46 h 49"/>
                <a:gd name="T86" fmla="*/ 2 w 74"/>
                <a:gd name="T87" fmla="*/ 45 h 49"/>
                <a:gd name="T88" fmla="*/ 1 w 74"/>
                <a:gd name="T89" fmla="*/ 45 h 49"/>
                <a:gd name="T90" fmla="*/ 0 w 74"/>
                <a:gd name="T91" fmla="*/ 42 h 49"/>
                <a:gd name="T92" fmla="*/ 0 w 74"/>
                <a:gd name="T93" fmla="*/ 41 h 49"/>
                <a:gd name="T94" fmla="*/ 2 w 74"/>
                <a:gd name="T95" fmla="*/ 38 h 49"/>
                <a:gd name="T96" fmla="*/ 6 w 74"/>
                <a:gd name="T97" fmla="*/ 37 h 49"/>
                <a:gd name="T98" fmla="*/ 6 w 74"/>
                <a:gd name="T99" fmla="*/ 37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49"/>
                <a:gd name="T152" fmla="*/ 74 w 74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49">
                  <a:moveTo>
                    <a:pt x="6" y="37"/>
                  </a:moveTo>
                  <a:lnTo>
                    <a:pt x="10" y="36"/>
                  </a:lnTo>
                  <a:lnTo>
                    <a:pt x="14" y="34"/>
                  </a:lnTo>
                  <a:lnTo>
                    <a:pt x="19" y="33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2" y="28"/>
                  </a:lnTo>
                  <a:lnTo>
                    <a:pt x="35" y="26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7" y="20"/>
                  </a:lnTo>
                  <a:lnTo>
                    <a:pt x="50" y="17"/>
                  </a:lnTo>
                  <a:lnTo>
                    <a:pt x="54" y="15"/>
                  </a:lnTo>
                  <a:lnTo>
                    <a:pt x="58" y="11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8" y="1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3" y="9"/>
                  </a:lnTo>
                  <a:lnTo>
                    <a:pt x="72" y="12"/>
                  </a:lnTo>
                  <a:lnTo>
                    <a:pt x="68" y="16"/>
                  </a:lnTo>
                  <a:lnTo>
                    <a:pt x="66" y="20"/>
                  </a:lnTo>
                  <a:lnTo>
                    <a:pt x="62" y="24"/>
                  </a:lnTo>
                  <a:lnTo>
                    <a:pt x="59" y="28"/>
                  </a:lnTo>
                  <a:lnTo>
                    <a:pt x="54" y="30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36" y="42"/>
                  </a:lnTo>
                  <a:lnTo>
                    <a:pt x="32" y="45"/>
                  </a:lnTo>
                  <a:lnTo>
                    <a:pt x="27" y="46"/>
                  </a:lnTo>
                  <a:lnTo>
                    <a:pt x="23" y="48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5" y="48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6" name="Freeform 44">
              <a:extLst>
                <a:ext uri="{FF2B5EF4-FFF2-40B4-BE49-F238E27FC236}">
                  <a16:creationId xmlns:a16="http://schemas.microsoft.com/office/drawing/2014/main" id="{9E15B2B5-BF40-40D7-91BA-C75AFC54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2137"/>
              <a:ext cx="93" cy="42"/>
            </a:xfrm>
            <a:custGeom>
              <a:avLst/>
              <a:gdLst>
                <a:gd name="T0" fmla="*/ 85 w 93"/>
                <a:gd name="T1" fmla="*/ 4 h 42"/>
                <a:gd name="T2" fmla="*/ 86 w 93"/>
                <a:gd name="T3" fmla="*/ 2 h 42"/>
                <a:gd name="T4" fmla="*/ 88 w 93"/>
                <a:gd name="T5" fmla="*/ 0 h 42"/>
                <a:gd name="T6" fmla="*/ 90 w 93"/>
                <a:gd name="T7" fmla="*/ 0 h 42"/>
                <a:gd name="T8" fmla="*/ 92 w 93"/>
                <a:gd name="T9" fmla="*/ 0 h 42"/>
                <a:gd name="T10" fmla="*/ 93 w 93"/>
                <a:gd name="T11" fmla="*/ 0 h 42"/>
                <a:gd name="T12" fmla="*/ 93 w 93"/>
                <a:gd name="T13" fmla="*/ 2 h 42"/>
                <a:gd name="T14" fmla="*/ 93 w 93"/>
                <a:gd name="T15" fmla="*/ 4 h 42"/>
                <a:gd name="T16" fmla="*/ 92 w 93"/>
                <a:gd name="T17" fmla="*/ 9 h 42"/>
                <a:gd name="T18" fmla="*/ 88 w 93"/>
                <a:gd name="T19" fmla="*/ 15 h 42"/>
                <a:gd name="T20" fmla="*/ 83 w 93"/>
                <a:gd name="T21" fmla="*/ 19 h 42"/>
                <a:gd name="T22" fmla="*/ 79 w 93"/>
                <a:gd name="T23" fmla="*/ 23 h 42"/>
                <a:gd name="T24" fmla="*/ 74 w 93"/>
                <a:gd name="T25" fmla="*/ 27 h 42"/>
                <a:gd name="T26" fmla="*/ 68 w 93"/>
                <a:gd name="T27" fmla="*/ 29 h 42"/>
                <a:gd name="T28" fmla="*/ 63 w 93"/>
                <a:gd name="T29" fmla="*/ 33 h 42"/>
                <a:gd name="T30" fmla="*/ 57 w 93"/>
                <a:gd name="T31" fmla="*/ 35 h 42"/>
                <a:gd name="T32" fmla="*/ 53 w 93"/>
                <a:gd name="T33" fmla="*/ 37 h 42"/>
                <a:gd name="T34" fmla="*/ 47 w 93"/>
                <a:gd name="T35" fmla="*/ 38 h 42"/>
                <a:gd name="T36" fmla="*/ 41 w 93"/>
                <a:gd name="T37" fmla="*/ 40 h 42"/>
                <a:gd name="T38" fmla="*/ 35 w 93"/>
                <a:gd name="T39" fmla="*/ 41 h 42"/>
                <a:gd name="T40" fmla="*/ 29 w 93"/>
                <a:gd name="T41" fmla="*/ 41 h 42"/>
                <a:gd name="T42" fmla="*/ 23 w 93"/>
                <a:gd name="T43" fmla="*/ 41 h 42"/>
                <a:gd name="T44" fmla="*/ 17 w 93"/>
                <a:gd name="T45" fmla="*/ 42 h 42"/>
                <a:gd name="T46" fmla="*/ 12 w 93"/>
                <a:gd name="T47" fmla="*/ 42 h 42"/>
                <a:gd name="T48" fmla="*/ 7 w 93"/>
                <a:gd name="T49" fmla="*/ 42 h 42"/>
                <a:gd name="T50" fmla="*/ 3 w 93"/>
                <a:gd name="T51" fmla="*/ 41 h 42"/>
                <a:gd name="T52" fmla="*/ 1 w 93"/>
                <a:gd name="T53" fmla="*/ 40 h 42"/>
                <a:gd name="T54" fmla="*/ 0 w 93"/>
                <a:gd name="T55" fmla="*/ 38 h 42"/>
                <a:gd name="T56" fmla="*/ 1 w 93"/>
                <a:gd name="T57" fmla="*/ 36 h 42"/>
                <a:gd name="T58" fmla="*/ 1 w 93"/>
                <a:gd name="T59" fmla="*/ 33 h 42"/>
                <a:gd name="T60" fmla="*/ 3 w 93"/>
                <a:gd name="T61" fmla="*/ 32 h 42"/>
                <a:gd name="T62" fmla="*/ 5 w 93"/>
                <a:gd name="T63" fmla="*/ 29 h 42"/>
                <a:gd name="T64" fmla="*/ 10 w 93"/>
                <a:gd name="T65" fmla="*/ 29 h 42"/>
                <a:gd name="T66" fmla="*/ 13 w 93"/>
                <a:gd name="T67" fmla="*/ 29 h 42"/>
                <a:gd name="T68" fmla="*/ 18 w 93"/>
                <a:gd name="T69" fmla="*/ 29 h 42"/>
                <a:gd name="T70" fmla="*/ 23 w 93"/>
                <a:gd name="T71" fmla="*/ 29 h 42"/>
                <a:gd name="T72" fmla="*/ 28 w 93"/>
                <a:gd name="T73" fmla="*/ 29 h 42"/>
                <a:gd name="T74" fmla="*/ 33 w 93"/>
                <a:gd name="T75" fmla="*/ 28 h 42"/>
                <a:gd name="T76" fmla="*/ 38 w 93"/>
                <a:gd name="T77" fmla="*/ 27 h 42"/>
                <a:gd name="T78" fmla="*/ 43 w 93"/>
                <a:gd name="T79" fmla="*/ 25 h 42"/>
                <a:gd name="T80" fmla="*/ 49 w 93"/>
                <a:gd name="T81" fmla="*/ 24 h 42"/>
                <a:gd name="T82" fmla="*/ 53 w 93"/>
                <a:gd name="T83" fmla="*/ 23 h 42"/>
                <a:gd name="T84" fmla="*/ 59 w 93"/>
                <a:gd name="T85" fmla="*/ 21 h 42"/>
                <a:gd name="T86" fmla="*/ 63 w 93"/>
                <a:gd name="T87" fmla="*/ 19 h 42"/>
                <a:gd name="T88" fmla="*/ 68 w 93"/>
                <a:gd name="T89" fmla="*/ 16 h 42"/>
                <a:gd name="T90" fmla="*/ 73 w 93"/>
                <a:gd name="T91" fmla="*/ 13 h 42"/>
                <a:gd name="T92" fmla="*/ 77 w 93"/>
                <a:gd name="T93" fmla="*/ 11 h 42"/>
                <a:gd name="T94" fmla="*/ 80 w 93"/>
                <a:gd name="T95" fmla="*/ 7 h 42"/>
                <a:gd name="T96" fmla="*/ 85 w 93"/>
                <a:gd name="T97" fmla="*/ 4 h 42"/>
                <a:gd name="T98" fmla="*/ 85 w 93"/>
                <a:gd name="T99" fmla="*/ 4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3"/>
                <a:gd name="T151" fmla="*/ 0 h 42"/>
                <a:gd name="T152" fmla="*/ 93 w 93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3" h="42">
                  <a:moveTo>
                    <a:pt x="85" y="4"/>
                  </a:moveTo>
                  <a:lnTo>
                    <a:pt x="86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2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88" y="15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7"/>
                  </a:lnTo>
                  <a:lnTo>
                    <a:pt x="68" y="29"/>
                  </a:lnTo>
                  <a:lnTo>
                    <a:pt x="63" y="33"/>
                  </a:lnTo>
                  <a:lnTo>
                    <a:pt x="57" y="35"/>
                  </a:lnTo>
                  <a:lnTo>
                    <a:pt x="53" y="37"/>
                  </a:lnTo>
                  <a:lnTo>
                    <a:pt x="47" y="38"/>
                  </a:lnTo>
                  <a:lnTo>
                    <a:pt x="41" y="40"/>
                  </a:lnTo>
                  <a:lnTo>
                    <a:pt x="35" y="41"/>
                  </a:lnTo>
                  <a:lnTo>
                    <a:pt x="29" y="41"/>
                  </a:lnTo>
                  <a:lnTo>
                    <a:pt x="23" y="41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7" y="42"/>
                  </a:lnTo>
                  <a:lnTo>
                    <a:pt x="3" y="41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8" y="29"/>
                  </a:lnTo>
                  <a:lnTo>
                    <a:pt x="33" y="28"/>
                  </a:lnTo>
                  <a:lnTo>
                    <a:pt x="38" y="27"/>
                  </a:lnTo>
                  <a:lnTo>
                    <a:pt x="43" y="25"/>
                  </a:lnTo>
                  <a:lnTo>
                    <a:pt x="49" y="24"/>
                  </a:lnTo>
                  <a:lnTo>
                    <a:pt x="53" y="23"/>
                  </a:lnTo>
                  <a:lnTo>
                    <a:pt x="59" y="21"/>
                  </a:lnTo>
                  <a:lnTo>
                    <a:pt x="63" y="19"/>
                  </a:lnTo>
                  <a:lnTo>
                    <a:pt x="68" y="16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7" name="Freeform 45">
              <a:extLst>
                <a:ext uri="{FF2B5EF4-FFF2-40B4-BE49-F238E27FC236}">
                  <a16:creationId xmlns:a16="http://schemas.microsoft.com/office/drawing/2014/main" id="{4CE5B11C-F2B5-437F-8462-656C00636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311"/>
              <a:ext cx="71" cy="27"/>
            </a:xfrm>
            <a:custGeom>
              <a:avLst/>
              <a:gdLst>
                <a:gd name="T0" fmla="*/ 69 w 71"/>
                <a:gd name="T1" fmla="*/ 10 h 27"/>
                <a:gd name="T2" fmla="*/ 71 w 71"/>
                <a:gd name="T3" fmla="*/ 21 h 27"/>
                <a:gd name="T4" fmla="*/ 68 w 71"/>
                <a:gd name="T5" fmla="*/ 23 h 27"/>
                <a:gd name="T6" fmla="*/ 64 w 71"/>
                <a:gd name="T7" fmla="*/ 25 h 27"/>
                <a:gd name="T8" fmla="*/ 60 w 71"/>
                <a:gd name="T9" fmla="*/ 27 h 27"/>
                <a:gd name="T10" fmla="*/ 57 w 71"/>
                <a:gd name="T11" fmla="*/ 27 h 27"/>
                <a:gd name="T12" fmla="*/ 51 w 71"/>
                <a:gd name="T13" fmla="*/ 27 h 27"/>
                <a:gd name="T14" fmla="*/ 47 w 71"/>
                <a:gd name="T15" fmla="*/ 27 h 27"/>
                <a:gd name="T16" fmla="*/ 43 w 71"/>
                <a:gd name="T17" fmla="*/ 27 h 27"/>
                <a:gd name="T18" fmla="*/ 38 w 71"/>
                <a:gd name="T19" fmla="*/ 25 h 27"/>
                <a:gd name="T20" fmla="*/ 33 w 71"/>
                <a:gd name="T21" fmla="*/ 24 h 27"/>
                <a:gd name="T22" fmla="*/ 29 w 71"/>
                <a:gd name="T23" fmla="*/ 23 h 27"/>
                <a:gd name="T24" fmla="*/ 24 w 71"/>
                <a:gd name="T25" fmla="*/ 21 h 27"/>
                <a:gd name="T26" fmla="*/ 20 w 71"/>
                <a:gd name="T27" fmla="*/ 20 h 27"/>
                <a:gd name="T28" fmla="*/ 16 w 71"/>
                <a:gd name="T29" fmla="*/ 17 h 27"/>
                <a:gd name="T30" fmla="*/ 12 w 71"/>
                <a:gd name="T31" fmla="*/ 16 h 27"/>
                <a:gd name="T32" fmla="*/ 8 w 71"/>
                <a:gd name="T33" fmla="*/ 15 h 27"/>
                <a:gd name="T34" fmla="*/ 6 w 71"/>
                <a:gd name="T35" fmla="*/ 13 h 27"/>
                <a:gd name="T36" fmla="*/ 3 w 71"/>
                <a:gd name="T37" fmla="*/ 10 h 27"/>
                <a:gd name="T38" fmla="*/ 0 w 71"/>
                <a:gd name="T39" fmla="*/ 8 h 27"/>
                <a:gd name="T40" fmla="*/ 0 w 71"/>
                <a:gd name="T41" fmla="*/ 6 h 27"/>
                <a:gd name="T42" fmla="*/ 2 w 71"/>
                <a:gd name="T43" fmla="*/ 4 h 27"/>
                <a:gd name="T44" fmla="*/ 4 w 71"/>
                <a:gd name="T45" fmla="*/ 2 h 27"/>
                <a:gd name="T46" fmla="*/ 7 w 71"/>
                <a:gd name="T47" fmla="*/ 0 h 27"/>
                <a:gd name="T48" fmla="*/ 9 w 71"/>
                <a:gd name="T49" fmla="*/ 0 h 27"/>
                <a:gd name="T50" fmla="*/ 12 w 71"/>
                <a:gd name="T51" fmla="*/ 2 h 27"/>
                <a:gd name="T52" fmla="*/ 16 w 71"/>
                <a:gd name="T53" fmla="*/ 3 h 27"/>
                <a:gd name="T54" fmla="*/ 20 w 71"/>
                <a:gd name="T55" fmla="*/ 4 h 27"/>
                <a:gd name="T56" fmla="*/ 22 w 71"/>
                <a:gd name="T57" fmla="*/ 7 h 27"/>
                <a:gd name="T58" fmla="*/ 26 w 71"/>
                <a:gd name="T59" fmla="*/ 8 h 27"/>
                <a:gd name="T60" fmla="*/ 30 w 71"/>
                <a:gd name="T61" fmla="*/ 10 h 27"/>
                <a:gd name="T62" fmla="*/ 34 w 71"/>
                <a:gd name="T63" fmla="*/ 11 h 27"/>
                <a:gd name="T64" fmla="*/ 38 w 71"/>
                <a:gd name="T65" fmla="*/ 12 h 27"/>
                <a:gd name="T66" fmla="*/ 42 w 71"/>
                <a:gd name="T67" fmla="*/ 13 h 27"/>
                <a:gd name="T68" fmla="*/ 46 w 71"/>
                <a:gd name="T69" fmla="*/ 13 h 27"/>
                <a:gd name="T70" fmla="*/ 50 w 71"/>
                <a:gd name="T71" fmla="*/ 15 h 27"/>
                <a:gd name="T72" fmla="*/ 55 w 71"/>
                <a:gd name="T73" fmla="*/ 13 h 27"/>
                <a:gd name="T74" fmla="*/ 59 w 71"/>
                <a:gd name="T75" fmla="*/ 13 h 27"/>
                <a:gd name="T76" fmla="*/ 64 w 71"/>
                <a:gd name="T77" fmla="*/ 12 h 27"/>
                <a:gd name="T78" fmla="*/ 69 w 71"/>
                <a:gd name="T79" fmla="*/ 10 h 27"/>
                <a:gd name="T80" fmla="*/ 69 w 71"/>
                <a:gd name="T81" fmla="*/ 1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27"/>
                <a:gd name="T125" fmla="*/ 71 w 71"/>
                <a:gd name="T126" fmla="*/ 27 h 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27">
                  <a:moveTo>
                    <a:pt x="69" y="10"/>
                  </a:moveTo>
                  <a:lnTo>
                    <a:pt x="71" y="21"/>
                  </a:lnTo>
                  <a:lnTo>
                    <a:pt x="68" y="23"/>
                  </a:lnTo>
                  <a:lnTo>
                    <a:pt x="64" y="25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1" y="27"/>
                  </a:lnTo>
                  <a:lnTo>
                    <a:pt x="47" y="27"/>
                  </a:lnTo>
                  <a:lnTo>
                    <a:pt x="43" y="27"/>
                  </a:lnTo>
                  <a:lnTo>
                    <a:pt x="38" y="25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4" y="21"/>
                  </a:lnTo>
                  <a:lnTo>
                    <a:pt x="20" y="20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42" y="13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3"/>
                  </a:lnTo>
                  <a:lnTo>
                    <a:pt x="59" y="13"/>
                  </a:lnTo>
                  <a:lnTo>
                    <a:pt x="64" y="12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8" name="Freeform 46">
              <a:extLst>
                <a:ext uri="{FF2B5EF4-FFF2-40B4-BE49-F238E27FC236}">
                  <a16:creationId xmlns:a16="http://schemas.microsoft.com/office/drawing/2014/main" id="{9641966E-C570-4FB1-9F32-F22AE4F7E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277"/>
              <a:ext cx="99" cy="177"/>
            </a:xfrm>
            <a:custGeom>
              <a:avLst/>
              <a:gdLst>
                <a:gd name="T0" fmla="*/ 93 w 99"/>
                <a:gd name="T1" fmla="*/ 0 h 177"/>
                <a:gd name="T2" fmla="*/ 96 w 99"/>
                <a:gd name="T3" fmla="*/ 0 h 177"/>
                <a:gd name="T4" fmla="*/ 99 w 99"/>
                <a:gd name="T5" fmla="*/ 4 h 177"/>
                <a:gd name="T6" fmla="*/ 98 w 99"/>
                <a:gd name="T7" fmla="*/ 11 h 177"/>
                <a:gd name="T8" fmla="*/ 96 w 99"/>
                <a:gd name="T9" fmla="*/ 17 h 177"/>
                <a:gd name="T10" fmla="*/ 93 w 99"/>
                <a:gd name="T11" fmla="*/ 24 h 177"/>
                <a:gd name="T12" fmla="*/ 91 w 99"/>
                <a:gd name="T13" fmla="*/ 32 h 177"/>
                <a:gd name="T14" fmla="*/ 88 w 99"/>
                <a:gd name="T15" fmla="*/ 38 h 177"/>
                <a:gd name="T16" fmla="*/ 83 w 99"/>
                <a:gd name="T17" fmla="*/ 46 h 177"/>
                <a:gd name="T18" fmla="*/ 79 w 99"/>
                <a:gd name="T19" fmla="*/ 54 h 177"/>
                <a:gd name="T20" fmla="*/ 76 w 99"/>
                <a:gd name="T21" fmla="*/ 61 h 177"/>
                <a:gd name="T22" fmla="*/ 74 w 99"/>
                <a:gd name="T23" fmla="*/ 66 h 177"/>
                <a:gd name="T24" fmla="*/ 69 w 99"/>
                <a:gd name="T25" fmla="*/ 75 h 177"/>
                <a:gd name="T26" fmla="*/ 63 w 99"/>
                <a:gd name="T27" fmla="*/ 88 h 177"/>
                <a:gd name="T28" fmla="*/ 56 w 99"/>
                <a:gd name="T29" fmla="*/ 103 h 177"/>
                <a:gd name="T30" fmla="*/ 49 w 99"/>
                <a:gd name="T31" fmla="*/ 117 h 177"/>
                <a:gd name="T32" fmla="*/ 42 w 99"/>
                <a:gd name="T33" fmla="*/ 131 h 177"/>
                <a:gd name="T34" fmla="*/ 35 w 99"/>
                <a:gd name="T35" fmla="*/ 144 h 177"/>
                <a:gd name="T36" fmla="*/ 27 w 99"/>
                <a:gd name="T37" fmla="*/ 156 h 177"/>
                <a:gd name="T38" fmla="*/ 17 w 99"/>
                <a:gd name="T39" fmla="*/ 166 h 177"/>
                <a:gd name="T40" fmla="*/ 10 w 99"/>
                <a:gd name="T41" fmla="*/ 174 h 177"/>
                <a:gd name="T42" fmla="*/ 7 w 99"/>
                <a:gd name="T43" fmla="*/ 175 h 177"/>
                <a:gd name="T44" fmla="*/ 2 w 99"/>
                <a:gd name="T45" fmla="*/ 177 h 177"/>
                <a:gd name="T46" fmla="*/ 0 w 99"/>
                <a:gd name="T47" fmla="*/ 173 h 177"/>
                <a:gd name="T48" fmla="*/ 9 w 99"/>
                <a:gd name="T49" fmla="*/ 160 h 177"/>
                <a:gd name="T50" fmla="*/ 22 w 99"/>
                <a:gd name="T51" fmla="*/ 140 h 177"/>
                <a:gd name="T52" fmla="*/ 34 w 99"/>
                <a:gd name="T53" fmla="*/ 120 h 177"/>
                <a:gd name="T54" fmla="*/ 46 w 99"/>
                <a:gd name="T55" fmla="*/ 99 h 177"/>
                <a:gd name="T56" fmla="*/ 55 w 99"/>
                <a:gd name="T57" fmla="*/ 78 h 177"/>
                <a:gd name="T58" fmla="*/ 65 w 99"/>
                <a:gd name="T59" fmla="*/ 55 h 177"/>
                <a:gd name="T60" fmla="*/ 76 w 99"/>
                <a:gd name="T61" fmla="*/ 34 h 177"/>
                <a:gd name="T62" fmla="*/ 86 w 99"/>
                <a:gd name="T63" fmla="*/ 13 h 177"/>
                <a:gd name="T64" fmla="*/ 91 w 99"/>
                <a:gd name="T65" fmla="*/ 3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77"/>
                <a:gd name="T101" fmla="*/ 99 w 99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77">
                  <a:moveTo>
                    <a:pt x="91" y="3"/>
                  </a:move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3"/>
                  </a:lnTo>
                  <a:lnTo>
                    <a:pt x="99" y="4"/>
                  </a:lnTo>
                  <a:lnTo>
                    <a:pt x="99" y="8"/>
                  </a:lnTo>
                  <a:lnTo>
                    <a:pt x="98" y="11"/>
                  </a:lnTo>
                  <a:lnTo>
                    <a:pt x="98" y="15"/>
                  </a:lnTo>
                  <a:lnTo>
                    <a:pt x="96" y="17"/>
                  </a:lnTo>
                  <a:lnTo>
                    <a:pt x="95" y="21"/>
                  </a:lnTo>
                  <a:lnTo>
                    <a:pt x="93" y="24"/>
                  </a:lnTo>
                  <a:lnTo>
                    <a:pt x="92" y="28"/>
                  </a:lnTo>
                  <a:lnTo>
                    <a:pt x="91" y="32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4"/>
                  </a:lnTo>
                  <a:lnTo>
                    <a:pt x="83" y="46"/>
                  </a:lnTo>
                  <a:lnTo>
                    <a:pt x="81" y="50"/>
                  </a:lnTo>
                  <a:lnTo>
                    <a:pt x="79" y="54"/>
                  </a:lnTo>
                  <a:lnTo>
                    <a:pt x="78" y="57"/>
                  </a:lnTo>
                  <a:lnTo>
                    <a:pt x="76" y="61"/>
                  </a:lnTo>
                  <a:lnTo>
                    <a:pt x="75" y="63"/>
                  </a:lnTo>
                  <a:lnTo>
                    <a:pt x="74" y="66"/>
                  </a:lnTo>
                  <a:lnTo>
                    <a:pt x="73" y="69"/>
                  </a:lnTo>
                  <a:lnTo>
                    <a:pt x="69" y="75"/>
                  </a:lnTo>
                  <a:lnTo>
                    <a:pt x="66" y="82"/>
                  </a:lnTo>
                  <a:lnTo>
                    <a:pt x="63" y="88"/>
                  </a:lnTo>
                  <a:lnTo>
                    <a:pt x="60" y="96"/>
                  </a:lnTo>
                  <a:lnTo>
                    <a:pt x="56" y="103"/>
                  </a:lnTo>
                  <a:lnTo>
                    <a:pt x="53" y="109"/>
                  </a:lnTo>
                  <a:lnTo>
                    <a:pt x="49" y="117"/>
                  </a:lnTo>
                  <a:lnTo>
                    <a:pt x="47" y="124"/>
                  </a:lnTo>
                  <a:lnTo>
                    <a:pt x="42" y="131"/>
                  </a:lnTo>
                  <a:lnTo>
                    <a:pt x="39" y="137"/>
                  </a:lnTo>
                  <a:lnTo>
                    <a:pt x="35" y="144"/>
                  </a:lnTo>
                  <a:lnTo>
                    <a:pt x="31" y="150"/>
                  </a:lnTo>
                  <a:lnTo>
                    <a:pt x="27" y="156"/>
                  </a:lnTo>
                  <a:lnTo>
                    <a:pt x="23" y="161"/>
                  </a:lnTo>
                  <a:lnTo>
                    <a:pt x="17" y="166"/>
                  </a:lnTo>
                  <a:lnTo>
                    <a:pt x="13" y="173"/>
                  </a:lnTo>
                  <a:lnTo>
                    <a:pt x="10" y="174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5" y="177"/>
                  </a:lnTo>
                  <a:lnTo>
                    <a:pt x="2" y="177"/>
                  </a:lnTo>
                  <a:lnTo>
                    <a:pt x="1" y="177"/>
                  </a:lnTo>
                  <a:lnTo>
                    <a:pt x="0" y="173"/>
                  </a:lnTo>
                  <a:lnTo>
                    <a:pt x="2" y="169"/>
                  </a:lnTo>
                  <a:lnTo>
                    <a:pt x="9" y="160"/>
                  </a:lnTo>
                  <a:lnTo>
                    <a:pt x="15" y="149"/>
                  </a:lnTo>
                  <a:lnTo>
                    <a:pt x="22" y="140"/>
                  </a:lnTo>
                  <a:lnTo>
                    <a:pt x="28" y="129"/>
                  </a:lnTo>
                  <a:lnTo>
                    <a:pt x="34" y="120"/>
                  </a:lnTo>
                  <a:lnTo>
                    <a:pt x="39" y="109"/>
                  </a:lnTo>
                  <a:lnTo>
                    <a:pt x="46" y="99"/>
                  </a:lnTo>
                  <a:lnTo>
                    <a:pt x="51" y="88"/>
                  </a:lnTo>
                  <a:lnTo>
                    <a:pt x="55" y="78"/>
                  </a:lnTo>
                  <a:lnTo>
                    <a:pt x="61" y="67"/>
                  </a:lnTo>
                  <a:lnTo>
                    <a:pt x="65" y="55"/>
                  </a:lnTo>
                  <a:lnTo>
                    <a:pt x="70" y="46"/>
                  </a:lnTo>
                  <a:lnTo>
                    <a:pt x="76" y="34"/>
                  </a:lnTo>
                  <a:lnTo>
                    <a:pt x="80" y="24"/>
                  </a:lnTo>
                  <a:lnTo>
                    <a:pt x="86" y="13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Freeform 47">
              <a:extLst>
                <a:ext uri="{FF2B5EF4-FFF2-40B4-BE49-F238E27FC236}">
                  <a16:creationId xmlns:a16="http://schemas.microsoft.com/office/drawing/2014/main" id="{673C71F1-8695-4373-90C8-C72E6361B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354"/>
              <a:ext cx="80" cy="131"/>
            </a:xfrm>
            <a:custGeom>
              <a:avLst/>
              <a:gdLst>
                <a:gd name="T0" fmla="*/ 7 w 80"/>
                <a:gd name="T1" fmla="*/ 1 h 131"/>
                <a:gd name="T2" fmla="*/ 10 w 80"/>
                <a:gd name="T3" fmla="*/ 3 h 131"/>
                <a:gd name="T4" fmla="*/ 14 w 80"/>
                <a:gd name="T5" fmla="*/ 7 h 131"/>
                <a:gd name="T6" fmla="*/ 17 w 80"/>
                <a:gd name="T7" fmla="*/ 11 h 131"/>
                <a:gd name="T8" fmla="*/ 20 w 80"/>
                <a:gd name="T9" fmla="*/ 15 h 131"/>
                <a:gd name="T10" fmla="*/ 22 w 80"/>
                <a:gd name="T11" fmla="*/ 21 h 131"/>
                <a:gd name="T12" fmla="*/ 26 w 80"/>
                <a:gd name="T13" fmla="*/ 26 h 131"/>
                <a:gd name="T14" fmla="*/ 28 w 80"/>
                <a:gd name="T15" fmla="*/ 31 h 131"/>
                <a:gd name="T16" fmla="*/ 31 w 80"/>
                <a:gd name="T17" fmla="*/ 38 h 131"/>
                <a:gd name="T18" fmla="*/ 33 w 80"/>
                <a:gd name="T19" fmla="*/ 43 h 131"/>
                <a:gd name="T20" fmla="*/ 36 w 80"/>
                <a:gd name="T21" fmla="*/ 50 h 131"/>
                <a:gd name="T22" fmla="*/ 39 w 80"/>
                <a:gd name="T23" fmla="*/ 55 h 131"/>
                <a:gd name="T24" fmla="*/ 41 w 80"/>
                <a:gd name="T25" fmla="*/ 62 h 131"/>
                <a:gd name="T26" fmla="*/ 44 w 80"/>
                <a:gd name="T27" fmla="*/ 68 h 131"/>
                <a:gd name="T28" fmla="*/ 46 w 80"/>
                <a:gd name="T29" fmla="*/ 73 h 131"/>
                <a:gd name="T30" fmla="*/ 49 w 80"/>
                <a:gd name="T31" fmla="*/ 79 h 131"/>
                <a:gd name="T32" fmla="*/ 53 w 80"/>
                <a:gd name="T33" fmla="*/ 84 h 131"/>
                <a:gd name="T34" fmla="*/ 54 w 80"/>
                <a:gd name="T35" fmla="*/ 88 h 131"/>
                <a:gd name="T36" fmla="*/ 57 w 80"/>
                <a:gd name="T37" fmla="*/ 93 h 131"/>
                <a:gd name="T38" fmla="*/ 59 w 80"/>
                <a:gd name="T39" fmla="*/ 97 h 131"/>
                <a:gd name="T40" fmla="*/ 64 w 80"/>
                <a:gd name="T41" fmla="*/ 101 h 131"/>
                <a:gd name="T42" fmla="*/ 66 w 80"/>
                <a:gd name="T43" fmla="*/ 106 h 131"/>
                <a:gd name="T44" fmla="*/ 69 w 80"/>
                <a:gd name="T45" fmla="*/ 110 h 131"/>
                <a:gd name="T46" fmla="*/ 73 w 80"/>
                <a:gd name="T47" fmla="*/ 114 h 131"/>
                <a:gd name="T48" fmla="*/ 77 w 80"/>
                <a:gd name="T49" fmla="*/ 120 h 131"/>
                <a:gd name="T50" fmla="*/ 79 w 80"/>
                <a:gd name="T51" fmla="*/ 123 h 131"/>
                <a:gd name="T52" fmla="*/ 80 w 80"/>
                <a:gd name="T53" fmla="*/ 127 h 131"/>
                <a:gd name="T54" fmla="*/ 80 w 80"/>
                <a:gd name="T55" fmla="*/ 129 h 131"/>
                <a:gd name="T56" fmla="*/ 79 w 80"/>
                <a:gd name="T57" fmla="*/ 131 h 131"/>
                <a:gd name="T58" fmla="*/ 75 w 80"/>
                <a:gd name="T59" fmla="*/ 131 h 131"/>
                <a:gd name="T60" fmla="*/ 73 w 80"/>
                <a:gd name="T61" fmla="*/ 131 h 131"/>
                <a:gd name="T62" fmla="*/ 67 w 80"/>
                <a:gd name="T63" fmla="*/ 126 h 131"/>
                <a:gd name="T64" fmla="*/ 61 w 80"/>
                <a:gd name="T65" fmla="*/ 120 h 131"/>
                <a:gd name="T66" fmla="*/ 56 w 80"/>
                <a:gd name="T67" fmla="*/ 113 h 131"/>
                <a:gd name="T68" fmla="*/ 51 w 80"/>
                <a:gd name="T69" fmla="*/ 106 h 131"/>
                <a:gd name="T70" fmla="*/ 45 w 80"/>
                <a:gd name="T71" fmla="*/ 100 h 131"/>
                <a:gd name="T72" fmla="*/ 41 w 80"/>
                <a:gd name="T73" fmla="*/ 92 h 131"/>
                <a:gd name="T74" fmla="*/ 38 w 80"/>
                <a:gd name="T75" fmla="*/ 84 h 131"/>
                <a:gd name="T76" fmla="*/ 33 w 80"/>
                <a:gd name="T77" fmla="*/ 77 h 131"/>
                <a:gd name="T78" fmla="*/ 30 w 80"/>
                <a:gd name="T79" fmla="*/ 69 h 131"/>
                <a:gd name="T80" fmla="*/ 26 w 80"/>
                <a:gd name="T81" fmla="*/ 60 h 131"/>
                <a:gd name="T82" fmla="*/ 22 w 80"/>
                <a:gd name="T83" fmla="*/ 52 h 131"/>
                <a:gd name="T84" fmla="*/ 19 w 80"/>
                <a:gd name="T85" fmla="*/ 44 h 131"/>
                <a:gd name="T86" fmla="*/ 15 w 80"/>
                <a:gd name="T87" fmla="*/ 35 h 131"/>
                <a:gd name="T88" fmla="*/ 12 w 80"/>
                <a:gd name="T89" fmla="*/ 27 h 131"/>
                <a:gd name="T90" fmla="*/ 8 w 80"/>
                <a:gd name="T91" fmla="*/ 19 h 131"/>
                <a:gd name="T92" fmla="*/ 5 w 80"/>
                <a:gd name="T93" fmla="*/ 11 h 131"/>
                <a:gd name="T94" fmla="*/ 2 w 80"/>
                <a:gd name="T95" fmla="*/ 6 h 131"/>
                <a:gd name="T96" fmla="*/ 0 w 80"/>
                <a:gd name="T97" fmla="*/ 3 h 131"/>
                <a:gd name="T98" fmla="*/ 0 w 80"/>
                <a:gd name="T99" fmla="*/ 1 h 131"/>
                <a:gd name="T100" fmla="*/ 1 w 80"/>
                <a:gd name="T101" fmla="*/ 1 h 131"/>
                <a:gd name="T102" fmla="*/ 2 w 80"/>
                <a:gd name="T103" fmla="*/ 0 h 131"/>
                <a:gd name="T104" fmla="*/ 4 w 80"/>
                <a:gd name="T105" fmla="*/ 0 h 131"/>
                <a:gd name="T106" fmla="*/ 6 w 80"/>
                <a:gd name="T107" fmla="*/ 0 h 131"/>
                <a:gd name="T108" fmla="*/ 7 w 80"/>
                <a:gd name="T109" fmla="*/ 1 h 131"/>
                <a:gd name="T110" fmla="*/ 7 w 80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131"/>
                <a:gd name="T170" fmla="*/ 80 w 80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131">
                  <a:moveTo>
                    <a:pt x="7" y="1"/>
                  </a:moveTo>
                  <a:lnTo>
                    <a:pt x="10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0" y="15"/>
                  </a:lnTo>
                  <a:lnTo>
                    <a:pt x="22" y="21"/>
                  </a:lnTo>
                  <a:lnTo>
                    <a:pt x="26" y="26"/>
                  </a:lnTo>
                  <a:lnTo>
                    <a:pt x="28" y="31"/>
                  </a:lnTo>
                  <a:lnTo>
                    <a:pt x="31" y="38"/>
                  </a:lnTo>
                  <a:lnTo>
                    <a:pt x="33" y="43"/>
                  </a:lnTo>
                  <a:lnTo>
                    <a:pt x="36" y="50"/>
                  </a:lnTo>
                  <a:lnTo>
                    <a:pt x="39" y="55"/>
                  </a:lnTo>
                  <a:lnTo>
                    <a:pt x="41" y="62"/>
                  </a:lnTo>
                  <a:lnTo>
                    <a:pt x="44" y="68"/>
                  </a:lnTo>
                  <a:lnTo>
                    <a:pt x="46" y="73"/>
                  </a:lnTo>
                  <a:lnTo>
                    <a:pt x="49" y="79"/>
                  </a:lnTo>
                  <a:lnTo>
                    <a:pt x="53" y="84"/>
                  </a:lnTo>
                  <a:lnTo>
                    <a:pt x="54" y="88"/>
                  </a:lnTo>
                  <a:lnTo>
                    <a:pt x="57" y="93"/>
                  </a:lnTo>
                  <a:lnTo>
                    <a:pt x="59" y="97"/>
                  </a:lnTo>
                  <a:lnTo>
                    <a:pt x="64" y="101"/>
                  </a:lnTo>
                  <a:lnTo>
                    <a:pt x="66" y="106"/>
                  </a:lnTo>
                  <a:lnTo>
                    <a:pt x="69" y="110"/>
                  </a:lnTo>
                  <a:lnTo>
                    <a:pt x="73" y="114"/>
                  </a:lnTo>
                  <a:lnTo>
                    <a:pt x="77" y="120"/>
                  </a:lnTo>
                  <a:lnTo>
                    <a:pt x="79" y="123"/>
                  </a:lnTo>
                  <a:lnTo>
                    <a:pt x="80" y="127"/>
                  </a:lnTo>
                  <a:lnTo>
                    <a:pt x="80" y="129"/>
                  </a:lnTo>
                  <a:lnTo>
                    <a:pt x="79" y="131"/>
                  </a:lnTo>
                  <a:lnTo>
                    <a:pt x="75" y="131"/>
                  </a:lnTo>
                  <a:lnTo>
                    <a:pt x="73" y="131"/>
                  </a:lnTo>
                  <a:lnTo>
                    <a:pt x="67" y="126"/>
                  </a:lnTo>
                  <a:lnTo>
                    <a:pt x="61" y="120"/>
                  </a:lnTo>
                  <a:lnTo>
                    <a:pt x="56" y="113"/>
                  </a:lnTo>
                  <a:lnTo>
                    <a:pt x="51" y="106"/>
                  </a:lnTo>
                  <a:lnTo>
                    <a:pt x="45" y="100"/>
                  </a:lnTo>
                  <a:lnTo>
                    <a:pt x="41" y="92"/>
                  </a:lnTo>
                  <a:lnTo>
                    <a:pt x="38" y="84"/>
                  </a:lnTo>
                  <a:lnTo>
                    <a:pt x="33" y="77"/>
                  </a:lnTo>
                  <a:lnTo>
                    <a:pt x="30" y="69"/>
                  </a:lnTo>
                  <a:lnTo>
                    <a:pt x="26" y="60"/>
                  </a:lnTo>
                  <a:lnTo>
                    <a:pt x="22" y="52"/>
                  </a:lnTo>
                  <a:lnTo>
                    <a:pt x="19" y="44"/>
                  </a:lnTo>
                  <a:lnTo>
                    <a:pt x="15" y="35"/>
                  </a:lnTo>
                  <a:lnTo>
                    <a:pt x="12" y="27"/>
                  </a:lnTo>
                  <a:lnTo>
                    <a:pt x="8" y="19"/>
                  </a:lnTo>
                  <a:lnTo>
                    <a:pt x="5" y="11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0" name="Freeform 48">
              <a:extLst>
                <a:ext uri="{FF2B5EF4-FFF2-40B4-BE49-F238E27FC236}">
                  <a16:creationId xmlns:a16="http://schemas.microsoft.com/office/drawing/2014/main" id="{86BA66C2-9A7B-48DC-8B27-81E1E571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2405"/>
              <a:ext cx="72" cy="79"/>
            </a:xfrm>
            <a:custGeom>
              <a:avLst/>
              <a:gdLst>
                <a:gd name="T0" fmla="*/ 66 w 72"/>
                <a:gd name="T1" fmla="*/ 4 h 79"/>
                <a:gd name="T2" fmla="*/ 68 w 72"/>
                <a:gd name="T3" fmla="*/ 1 h 79"/>
                <a:gd name="T4" fmla="*/ 70 w 72"/>
                <a:gd name="T5" fmla="*/ 0 h 79"/>
                <a:gd name="T6" fmla="*/ 70 w 72"/>
                <a:gd name="T7" fmla="*/ 0 h 79"/>
                <a:gd name="T8" fmla="*/ 71 w 72"/>
                <a:gd name="T9" fmla="*/ 1 h 79"/>
                <a:gd name="T10" fmla="*/ 72 w 72"/>
                <a:gd name="T11" fmla="*/ 3 h 79"/>
                <a:gd name="T12" fmla="*/ 72 w 72"/>
                <a:gd name="T13" fmla="*/ 7 h 79"/>
                <a:gd name="T14" fmla="*/ 72 w 72"/>
                <a:gd name="T15" fmla="*/ 9 h 79"/>
                <a:gd name="T16" fmla="*/ 72 w 72"/>
                <a:gd name="T17" fmla="*/ 12 h 79"/>
                <a:gd name="T18" fmla="*/ 71 w 72"/>
                <a:gd name="T19" fmla="*/ 13 h 79"/>
                <a:gd name="T20" fmla="*/ 70 w 72"/>
                <a:gd name="T21" fmla="*/ 17 h 79"/>
                <a:gd name="T22" fmla="*/ 68 w 72"/>
                <a:gd name="T23" fmla="*/ 20 h 79"/>
                <a:gd name="T24" fmla="*/ 67 w 72"/>
                <a:gd name="T25" fmla="*/ 24 h 79"/>
                <a:gd name="T26" fmla="*/ 63 w 72"/>
                <a:gd name="T27" fmla="*/ 26 h 79"/>
                <a:gd name="T28" fmla="*/ 61 w 72"/>
                <a:gd name="T29" fmla="*/ 29 h 79"/>
                <a:gd name="T30" fmla="*/ 59 w 72"/>
                <a:gd name="T31" fmla="*/ 33 h 79"/>
                <a:gd name="T32" fmla="*/ 57 w 72"/>
                <a:gd name="T33" fmla="*/ 36 h 79"/>
                <a:gd name="T34" fmla="*/ 55 w 72"/>
                <a:gd name="T35" fmla="*/ 40 h 79"/>
                <a:gd name="T36" fmla="*/ 52 w 72"/>
                <a:gd name="T37" fmla="*/ 42 h 79"/>
                <a:gd name="T38" fmla="*/ 49 w 72"/>
                <a:gd name="T39" fmla="*/ 46 h 79"/>
                <a:gd name="T40" fmla="*/ 47 w 72"/>
                <a:gd name="T41" fmla="*/ 49 h 79"/>
                <a:gd name="T42" fmla="*/ 44 w 72"/>
                <a:gd name="T43" fmla="*/ 53 h 79"/>
                <a:gd name="T44" fmla="*/ 41 w 72"/>
                <a:gd name="T45" fmla="*/ 58 h 79"/>
                <a:gd name="T46" fmla="*/ 37 w 72"/>
                <a:gd name="T47" fmla="*/ 61 h 79"/>
                <a:gd name="T48" fmla="*/ 34 w 72"/>
                <a:gd name="T49" fmla="*/ 63 h 79"/>
                <a:gd name="T50" fmla="*/ 30 w 72"/>
                <a:gd name="T51" fmla="*/ 67 h 79"/>
                <a:gd name="T52" fmla="*/ 27 w 72"/>
                <a:gd name="T53" fmla="*/ 70 h 79"/>
                <a:gd name="T54" fmla="*/ 22 w 72"/>
                <a:gd name="T55" fmla="*/ 72 h 79"/>
                <a:gd name="T56" fmla="*/ 18 w 72"/>
                <a:gd name="T57" fmla="*/ 75 h 79"/>
                <a:gd name="T58" fmla="*/ 15 w 72"/>
                <a:gd name="T59" fmla="*/ 78 h 79"/>
                <a:gd name="T60" fmla="*/ 11 w 72"/>
                <a:gd name="T61" fmla="*/ 79 h 79"/>
                <a:gd name="T62" fmla="*/ 9 w 72"/>
                <a:gd name="T63" fmla="*/ 79 h 79"/>
                <a:gd name="T64" fmla="*/ 7 w 72"/>
                <a:gd name="T65" fmla="*/ 79 h 79"/>
                <a:gd name="T66" fmla="*/ 4 w 72"/>
                <a:gd name="T67" fmla="*/ 79 h 79"/>
                <a:gd name="T68" fmla="*/ 2 w 72"/>
                <a:gd name="T69" fmla="*/ 79 h 79"/>
                <a:gd name="T70" fmla="*/ 0 w 72"/>
                <a:gd name="T71" fmla="*/ 78 h 79"/>
                <a:gd name="T72" fmla="*/ 2 w 72"/>
                <a:gd name="T73" fmla="*/ 74 h 79"/>
                <a:gd name="T74" fmla="*/ 5 w 72"/>
                <a:gd name="T75" fmla="*/ 69 h 79"/>
                <a:gd name="T76" fmla="*/ 9 w 72"/>
                <a:gd name="T77" fmla="*/ 65 h 79"/>
                <a:gd name="T78" fmla="*/ 14 w 72"/>
                <a:gd name="T79" fmla="*/ 61 h 79"/>
                <a:gd name="T80" fmla="*/ 18 w 72"/>
                <a:gd name="T81" fmla="*/ 57 h 79"/>
                <a:gd name="T82" fmla="*/ 22 w 72"/>
                <a:gd name="T83" fmla="*/ 53 h 79"/>
                <a:gd name="T84" fmla="*/ 27 w 72"/>
                <a:gd name="T85" fmla="*/ 50 h 79"/>
                <a:gd name="T86" fmla="*/ 31 w 72"/>
                <a:gd name="T87" fmla="*/ 46 h 79"/>
                <a:gd name="T88" fmla="*/ 35 w 72"/>
                <a:gd name="T89" fmla="*/ 43 h 79"/>
                <a:gd name="T90" fmla="*/ 40 w 72"/>
                <a:gd name="T91" fmla="*/ 38 h 79"/>
                <a:gd name="T92" fmla="*/ 44 w 72"/>
                <a:gd name="T93" fmla="*/ 34 h 79"/>
                <a:gd name="T94" fmla="*/ 47 w 72"/>
                <a:gd name="T95" fmla="*/ 30 h 79"/>
                <a:gd name="T96" fmla="*/ 52 w 72"/>
                <a:gd name="T97" fmla="*/ 26 h 79"/>
                <a:gd name="T98" fmla="*/ 55 w 72"/>
                <a:gd name="T99" fmla="*/ 21 h 79"/>
                <a:gd name="T100" fmla="*/ 59 w 72"/>
                <a:gd name="T101" fmla="*/ 16 h 79"/>
                <a:gd name="T102" fmla="*/ 62 w 72"/>
                <a:gd name="T103" fmla="*/ 11 h 79"/>
                <a:gd name="T104" fmla="*/ 66 w 72"/>
                <a:gd name="T105" fmla="*/ 4 h 79"/>
                <a:gd name="T106" fmla="*/ 66 w 72"/>
                <a:gd name="T107" fmla="*/ 4 h 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"/>
                <a:gd name="T163" fmla="*/ 0 h 79"/>
                <a:gd name="T164" fmla="*/ 72 w 72"/>
                <a:gd name="T165" fmla="*/ 79 h 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" h="79">
                  <a:moveTo>
                    <a:pt x="66" y="4"/>
                  </a:moveTo>
                  <a:lnTo>
                    <a:pt x="68" y="1"/>
                  </a:lnTo>
                  <a:lnTo>
                    <a:pt x="70" y="0"/>
                  </a:lnTo>
                  <a:lnTo>
                    <a:pt x="71" y="1"/>
                  </a:lnTo>
                  <a:lnTo>
                    <a:pt x="72" y="3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72" y="12"/>
                  </a:lnTo>
                  <a:lnTo>
                    <a:pt x="71" y="13"/>
                  </a:lnTo>
                  <a:lnTo>
                    <a:pt x="70" y="17"/>
                  </a:lnTo>
                  <a:lnTo>
                    <a:pt x="68" y="20"/>
                  </a:lnTo>
                  <a:lnTo>
                    <a:pt x="67" y="24"/>
                  </a:lnTo>
                  <a:lnTo>
                    <a:pt x="63" y="26"/>
                  </a:lnTo>
                  <a:lnTo>
                    <a:pt x="61" y="29"/>
                  </a:lnTo>
                  <a:lnTo>
                    <a:pt x="59" y="33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4" y="53"/>
                  </a:lnTo>
                  <a:lnTo>
                    <a:pt x="41" y="58"/>
                  </a:lnTo>
                  <a:lnTo>
                    <a:pt x="37" y="61"/>
                  </a:lnTo>
                  <a:lnTo>
                    <a:pt x="34" y="63"/>
                  </a:lnTo>
                  <a:lnTo>
                    <a:pt x="30" y="67"/>
                  </a:lnTo>
                  <a:lnTo>
                    <a:pt x="27" y="70"/>
                  </a:lnTo>
                  <a:lnTo>
                    <a:pt x="22" y="72"/>
                  </a:lnTo>
                  <a:lnTo>
                    <a:pt x="18" y="75"/>
                  </a:lnTo>
                  <a:lnTo>
                    <a:pt x="15" y="78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4" y="61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5" y="43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7" y="30"/>
                  </a:lnTo>
                  <a:lnTo>
                    <a:pt x="52" y="26"/>
                  </a:lnTo>
                  <a:lnTo>
                    <a:pt x="55" y="21"/>
                  </a:lnTo>
                  <a:lnTo>
                    <a:pt x="59" y="16"/>
                  </a:lnTo>
                  <a:lnTo>
                    <a:pt x="62" y="11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1" name="Freeform 49">
              <a:extLst>
                <a:ext uri="{FF2B5EF4-FFF2-40B4-BE49-F238E27FC236}">
                  <a16:creationId xmlns:a16="http://schemas.microsoft.com/office/drawing/2014/main" id="{CC7F46E9-12C4-45B0-9FC5-B14AD8D8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2342"/>
              <a:ext cx="65" cy="52"/>
            </a:xfrm>
            <a:custGeom>
              <a:avLst/>
              <a:gdLst>
                <a:gd name="T0" fmla="*/ 1 w 65"/>
                <a:gd name="T1" fmla="*/ 6 h 52"/>
                <a:gd name="T2" fmla="*/ 0 w 65"/>
                <a:gd name="T3" fmla="*/ 4 h 52"/>
                <a:gd name="T4" fmla="*/ 1 w 65"/>
                <a:gd name="T5" fmla="*/ 1 h 52"/>
                <a:gd name="T6" fmla="*/ 4 w 65"/>
                <a:gd name="T7" fmla="*/ 0 h 52"/>
                <a:gd name="T8" fmla="*/ 7 w 65"/>
                <a:gd name="T9" fmla="*/ 1 h 52"/>
                <a:gd name="T10" fmla="*/ 9 w 65"/>
                <a:gd name="T11" fmla="*/ 2 h 52"/>
                <a:gd name="T12" fmla="*/ 11 w 65"/>
                <a:gd name="T13" fmla="*/ 4 h 52"/>
                <a:gd name="T14" fmla="*/ 16 w 65"/>
                <a:gd name="T15" fmla="*/ 8 h 52"/>
                <a:gd name="T16" fmla="*/ 19 w 65"/>
                <a:gd name="T17" fmla="*/ 10 h 52"/>
                <a:gd name="T18" fmla="*/ 23 w 65"/>
                <a:gd name="T19" fmla="*/ 14 h 52"/>
                <a:gd name="T20" fmla="*/ 27 w 65"/>
                <a:gd name="T21" fmla="*/ 18 h 52"/>
                <a:gd name="T22" fmla="*/ 30 w 65"/>
                <a:gd name="T23" fmla="*/ 19 h 52"/>
                <a:gd name="T24" fmla="*/ 32 w 65"/>
                <a:gd name="T25" fmla="*/ 22 h 52"/>
                <a:gd name="T26" fmla="*/ 35 w 65"/>
                <a:gd name="T27" fmla="*/ 23 h 52"/>
                <a:gd name="T28" fmla="*/ 37 w 65"/>
                <a:gd name="T29" fmla="*/ 26 h 52"/>
                <a:gd name="T30" fmla="*/ 42 w 65"/>
                <a:gd name="T31" fmla="*/ 29 h 52"/>
                <a:gd name="T32" fmla="*/ 46 w 65"/>
                <a:gd name="T33" fmla="*/ 31 h 52"/>
                <a:gd name="T34" fmla="*/ 49 w 65"/>
                <a:gd name="T35" fmla="*/ 33 h 52"/>
                <a:gd name="T36" fmla="*/ 53 w 65"/>
                <a:gd name="T37" fmla="*/ 35 h 52"/>
                <a:gd name="T38" fmla="*/ 57 w 65"/>
                <a:gd name="T39" fmla="*/ 38 h 52"/>
                <a:gd name="T40" fmla="*/ 60 w 65"/>
                <a:gd name="T41" fmla="*/ 39 h 52"/>
                <a:gd name="T42" fmla="*/ 63 w 65"/>
                <a:gd name="T43" fmla="*/ 41 h 52"/>
                <a:gd name="T44" fmla="*/ 65 w 65"/>
                <a:gd name="T45" fmla="*/ 43 h 52"/>
                <a:gd name="T46" fmla="*/ 65 w 65"/>
                <a:gd name="T47" fmla="*/ 48 h 52"/>
                <a:gd name="T48" fmla="*/ 65 w 65"/>
                <a:gd name="T49" fmla="*/ 51 h 52"/>
                <a:gd name="T50" fmla="*/ 63 w 65"/>
                <a:gd name="T51" fmla="*/ 52 h 52"/>
                <a:gd name="T52" fmla="*/ 60 w 65"/>
                <a:gd name="T53" fmla="*/ 52 h 52"/>
                <a:gd name="T54" fmla="*/ 57 w 65"/>
                <a:gd name="T55" fmla="*/ 52 h 52"/>
                <a:gd name="T56" fmla="*/ 53 w 65"/>
                <a:gd name="T57" fmla="*/ 50 h 52"/>
                <a:gd name="T58" fmla="*/ 49 w 65"/>
                <a:gd name="T59" fmla="*/ 48 h 52"/>
                <a:gd name="T60" fmla="*/ 45 w 65"/>
                <a:gd name="T61" fmla="*/ 46 h 52"/>
                <a:gd name="T62" fmla="*/ 40 w 65"/>
                <a:gd name="T63" fmla="*/ 43 h 52"/>
                <a:gd name="T64" fmla="*/ 35 w 65"/>
                <a:gd name="T65" fmla="*/ 39 h 52"/>
                <a:gd name="T66" fmla="*/ 31 w 65"/>
                <a:gd name="T67" fmla="*/ 35 h 52"/>
                <a:gd name="T68" fmla="*/ 26 w 65"/>
                <a:gd name="T69" fmla="*/ 33 h 52"/>
                <a:gd name="T70" fmla="*/ 21 w 65"/>
                <a:gd name="T71" fmla="*/ 27 h 52"/>
                <a:gd name="T72" fmla="*/ 18 w 65"/>
                <a:gd name="T73" fmla="*/ 23 h 52"/>
                <a:gd name="T74" fmla="*/ 13 w 65"/>
                <a:gd name="T75" fmla="*/ 19 h 52"/>
                <a:gd name="T76" fmla="*/ 9 w 65"/>
                <a:gd name="T77" fmla="*/ 17 h 52"/>
                <a:gd name="T78" fmla="*/ 6 w 65"/>
                <a:gd name="T79" fmla="*/ 13 h 52"/>
                <a:gd name="T80" fmla="*/ 4 w 65"/>
                <a:gd name="T81" fmla="*/ 10 h 52"/>
                <a:gd name="T82" fmla="*/ 1 w 65"/>
                <a:gd name="T83" fmla="*/ 8 h 52"/>
                <a:gd name="T84" fmla="*/ 1 w 65"/>
                <a:gd name="T85" fmla="*/ 6 h 52"/>
                <a:gd name="T86" fmla="*/ 1 w 65"/>
                <a:gd name="T87" fmla="*/ 6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5"/>
                <a:gd name="T133" fmla="*/ 0 h 52"/>
                <a:gd name="T134" fmla="*/ 65 w 6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5" h="52">
                  <a:moveTo>
                    <a:pt x="1" y="6"/>
                  </a:move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6" y="8"/>
                  </a:lnTo>
                  <a:lnTo>
                    <a:pt x="19" y="10"/>
                  </a:lnTo>
                  <a:lnTo>
                    <a:pt x="23" y="14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32" y="22"/>
                  </a:lnTo>
                  <a:lnTo>
                    <a:pt x="35" y="23"/>
                  </a:lnTo>
                  <a:lnTo>
                    <a:pt x="37" y="26"/>
                  </a:lnTo>
                  <a:lnTo>
                    <a:pt x="42" y="29"/>
                  </a:lnTo>
                  <a:lnTo>
                    <a:pt x="46" y="31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7" y="38"/>
                  </a:lnTo>
                  <a:lnTo>
                    <a:pt x="60" y="39"/>
                  </a:lnTo>
                  <a:lnTo>
                    <a:pt x="63" y="41"/>
                  </a:lnTo>
                  <a:lnTo>
                    <a:pt x="65" y="43"/>
                  </a:lnTo>
                  <a:lnTo>
                    <a:pt x="65" y="48"/>
                  </a:lnTo>
                  <a:lnTo>
                    <a:pt x="65" y="51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0"/>
                  </a:lnTo>
                  <a:lnTo>
                    <a:pt x="49" y="48"/>
                  </a:lnTo>
                  <a:lnTo>
                    <a:pt x="45" y="46"/>
                  </a:lnTo>
                  <a:lnTo>
                    <a:pt x="40" y="43"/>
                  </a:lnTo>
                  <a:lnTo>
                    <a:pt x="35" y="39"/>
                  </a:lnTo>
                  <a:lnTo>
                    <a:pt x="31" y="35"/>
                  </a:lnTo>
                  <a:lnTo>
                    <a:pt x="26" y="33"/>
                  </a:lnTo>
                  <a:lnTo>
                    <a:pt x="21" y="27"/>
                  </a:lnTo>
                  <a:lnTo>
                    <a:pt x="18" y="23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4" y="10"/>
                  </a:lnTo>
                  <a:lnTo>
                    <a:pt x="1" y="8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2" name="Freeform 50">
              <a:extLst>
                <a:ext uri="{FF2B5EF4-FFF2-40B4-BE49-F238E27FC236}">
                  <a16:creationId xmlns:a16="http://schemas.microsoft.com/office/drawing/2014/main" id="{24CDB53A-0CAC-4671-8723-DDEC8126C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2508"/>
              <a:ext cx="54" cy="66"/>
            </a:xfrm>
            <a:custGeom>
              <a:avLst/>
              <a:gdLst>
                <a:gd name="T0" fmla="*/ 3 w 54"/>
                <a:gd name="T1" fmla="*/ 12 h 66"/>
                <a:gd name="T2" fmla="*/ 0 w 54"/>
                <a:gd name="T3" fmla="*/ 9 h 66"/>
                <a:gd name="T4" fmla="*/ 2 w 54"/>
                <a:gd name="T5" fmla="*/ 5 h 66"/>
                <a:gd name="T6" fmla="*/ 3 w 54"/>
                <a:gd name="T7" fmla="*/ 1 h 66"/>
                <a:gd name="T8" fmla="*/ 3 w 54"/>
                <a:gd name="T9" fmla="*/ 0 h 66"/>
                <a:gd name="T10" fmla="*/ 7 w 54"/>
                <a:gd name="T11" fmla="*/ 1 h 66"/>
                <a:gd name="T12" fmla="*/ 11 w 54"/>
                <a:gd name="T13" fmla="*/ 4 h 66"/>
                <a:gd name="T14" fmla="*/ 15 w 54"/>
                <a:gd name="T15" fmla="*/ 5 h 66"/>
                <a:gd name="T16" fmla="*/ 19 w 54"/>
                <a:gd name="T17" fmla="*/ 8 h 66"/>
                <a:gd name="T18" fmla="*/ 22 w 54"/>
                <a:gd name="T19" fmla="*/ 10 h 66"/>
                <a:gd name="T20" fmla="*/ 26 w 54"/>
                <a:gd name="T21" fmla="*/ 14 h 66"/>
                <a:gd name="T22" fmla="*/ 30 w 54"/>
                <a:gd name="T23" fmla="*/ 17 h 66"/>
                <a:gd name="T24" fmla="*/ 33 w 54"/>
                <a:gd name="T25" fmla="*/ 21 h 66"/>
                <a:gd name="T26" fmla="*/ 36 w 54"/>
                <a:gd name="T27" fmla="*/ 24 h 66"/>
                <a:gd name="T28" fmla="*/ 39 w 54"/>
                <a:gd name="T29" fmla="*/ 28 h 66"/>
                <a:gd name="T30" fmla="*/ 42 w 54"/>
                <a:gd name="T31" fmla="*/ 31 h 66"/>
                <a:gd name="T32" fmla="*/ 45 w 54"/>
                <a:gd name="T33" fmla="*/ 37 h 66"/>
                <a:gd name="T34" fmla="*/ 47 w 54"/>
                <a:gd name="T35" fmla="*/ 41 h 66"/>
                <a:gd name="T36" fmla="*/ 49 w 54"/>
                <a:gd name="T37" fmla="*/ 46 h 66"/>
                <a:gd name="T38" fmla="*/ 51 w 54"/>
                <a:gd name="T39" fmla="*/ 51 h 66"/>
                <a:gd name="T40" fmla="*/ 54 w 54"/>
                <a:gd name="T41" fmla="*/ 57 h 66"/>
                <a:gd name="T42" fmla="*/ 52 w 54"/>
                <a:gd name="T43" fmla="*/ 59 h 66"/>
                <a:gd name="T44" fmla="*/ 52 w 54"/>
                <a:gd name="T45" fmla="*/ 62 h 66"/>
                <a:gd name="T46" fmla="*/ 52 w 54"/>
                <a:gd name="T47" fmla="*/ 63 h 66"/>
                <a:gd name="T48" fmla="*/ 51 w 54"/>
                <a:gd name="T49" fmla="*/ 66 h 66"/>
                <a:gd name="T50" fmla="*/ 50 w 54"/>
                <a:gd name="T51" fmla="*/ 66 h 66"/>
                <a:gd name="T52" fmla="*/ 48 w 54"/>
                <a:gd name="T53" fmla="*/ 66 h 66"/>
                <a:gd name="T54" fmla="*/ 46 w 54"/>
                <a:gd name="T55" fmla="*/ 63 h 66"/>
                <a:gd name="T56" fmla="*/ 45 w 54"/>
                <a:gd name="T57" fmla="*/ 61 h 66"/>
                <a:gd name="T58" fmla="*/ 43 w 54"/>
                <a:gd name="T59" fmla="*/ 55 h 66"/>
                <a:gd name="T60" fmla="*/ 39 w 54"/>
                <a:gd name="T61" fmla="*/ 51 h 66"/>
                <a:gd name="T62" fmla="*/ 37 w 54"/>
                <a:gd name="T63" fmla="*/ 46 h 66"/>
                <a:gd name="T64" fmla="*/ 35 w 54"/>
                <a:gd name="T65" fmla="*/ 43 h 66"/>
                <a:gd name="T66" fmla="*/ 32 w 54"/>
                <a:gd name="T67" fmla="*/ 39 h 66"/>
                <a:gd name="T68" fmla="*/ 30 w 54"/>
                <a:gd name="T69" fmla="*/ 35 h 66"/>
                <a:gd name="T70" fmla="*/ 28 w 54"/>
                <a:gd name="T71" fmla="*/ 33 h 66"/>
                <a:gd name="T72" fmla="*/ 25 w 54"/>
                <a:gd name="T73" fmla="*/ 29 h 66"/>
                <a:gd name="T74" fmla="*/ 22 w 54"/>
                <a:gd name="T75" fmla="*/ 28 h 66"/>
                <a:gd name="T76" fmla="*/ 20 w 54"/>
                <a:gd name="T77" fmla="*/ 25 h 66"/>
                <a:gd name="T78" fmla="*/ 17 w 54"/>
                <a:gd name="T79" fmla="*/ 24 h 66"/>
                <a:gd name="T80" fmla="*/ 15 w 54"/>
                <a:gd name="T81" fmla="*/ 21 h 66"/>
                <a:gd name="T82" fmla="*/ 11 w 54"/>
                <a:gd name="T83" fmla="*/ 18 h 66"/>
                <a:gd name="T84" fmla="*/ 8 w 54"/>
                <a:gd name="T85" fmla="*/ 17 h 66"/>
                <a:gd name="T86" fmla="*/ 6 w 54"/>
                <a:gd name="T87" fmla="*/ 14 h 66"/>
                <a:gd name="T88" fmla="*/ 3 w 54"/>
                <a:gd name="T89" fmla="*/ 12 h 66"/>
                <a:gd name="T90" fmla="*/ 3 w 54"/>
                <a:gd name="T91" fmla="*/ 12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"/>
                <a:gd name="T139" fmla="*/ 0 h 66"/>
                <a:gd name="T140" fmla="*/ 54 w 54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" h="66">
                  <a:moveTo>
                    <a:pt x="3" y="12"/>
                  </a:moveTo>
                  <a:lnTo>
                    <a:pt x="0" y="9"/>
                  </a:lnTo>
                  <a:lnTo>
                    <a:pt x="2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1" y="4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30" y="17"/>
                  </a:lnTo>
                  <a:lnTo>
                    <a:pt x="33" y="21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5" y="37"/>
                  </a:lnTo>
                  <a:lnTo>
                    <a:pt x="47" y="41"/>
                  </a:lnTo>
                  <a:lnTo>
                    <a:pt x="49" y="46"/>
                  </a:lnTo>
                  <a:lnTo>
                    <a:pt x="51" y="51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62"/>
                  </a:lnTo>
                  <a:lnTo>
                    <a:pt x="52" y="63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6" y="63"/>
                  </a:lnTo>
                  <a:lnTo>
                    <a:pt x="45" y="61"/>
                  </a:lnTo>
                  <a:lnTo>
                    <a:pt x="43" y="55"/>
                  </a:lnTo>
                  <a:lnTo>
                    <a:pt x="39" y="51"/>
                  </a:lnTo>
                  <a:lnTo>
                    <a:pt x="37" y="46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5" y="29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6" y="14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3" name="Freeform 51">
              <a:extLst>
                <a:ext uri="{FF2B5EF4-FFF2-40B4-BE49-F238E27FC236}">
                  <a16:creationId xmlns:a16="http://schemas.microsoft.com/office/drawing/2014/main" id="{3236D464-96C2-42EC-B536-B3D375D6A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" y="2520"/>
              <a:ext cx="53" cy="51"/>
            </a:xfrm>
            <a:custGeom>
              <a:avLst/>
              <a:gdLst>
                <a:gd name="T0" fmla="*/ 47 w 53"/>
                <a:gd name="T1" fmla="*/ 1 h 51"/>
                <a:gd name="T2" fmla="*/ 50 w 53"/>
                <a:gd name="T3" fmla="*/ 0 h 51"/>
                <a:gd name="T4" fmla="*/ 52 w 53"/>
                <a:gd name="T5" fmla="*/ 2 h 51"/>
                <a:gd name="T6" fmla="*/ 52 w 53"/>
                <a:gd name="T7" fmla="*/ 4 h 51"/>
                <a:gd name="T8" fmla="*/ 53 w 53"/>
                <a:gd name="T9" fmla="*/ 6 h 51"/>
                <a:gd name="T10" fmla="*/ 52 w 53"/>
                <a:gd name="T11" fmla="*/ 10 h 51"/>
                <a:gd name="T12" fmla="*/ 52 w 53"/>
                <a:gd name="T13" fmla="*/ 14 h 51"/>
                <a:gd name="T14" fmla="*/ 50 w 53"/>
                <a:gd name="T15" fmla="*/ 19 h 51"/>
                <a:gd name="T16" fmla="*/ 45 w 53"/>
                <a:gd name="T17" fmla="*/ 25 h 51"/>
                <a:gd name="T18" fmla="*/ 42 w 53"/>
                <a:gd name="T19" fmla="*/ 26 h 51"/>
                <a:gd name="T20" fmla="*/ 40 w 53"/>
                <a:gd name="T21" fmla="*/ 29 h 51"/>
                <a:gd name="T22" fmla="*/ 38 w 53"/>
                <a:gd name="T23" fmla="*/ 31 h 51"/>
                <a:gd name="T24" fmla="*/ 35 w 53"/>
                <a:gd name="T25" fmla="*/ 34 h 51"/>
                <a:gd name="T26" fmla="*/ 31 w 53"/>
                <a:gd name="T27" fmla="*/ 37 h 51"/>
                <a:gd name="T28" fmla="*/ 29 w 53"/>
                <a:gd name="T29" fmla="*/ 38 h 51"/>
                <a:gd name="T30" fmla="*/ 26 w 53"/>
                <a:gd name="T31" fmla="*/ 41 h 51"/>
                <a:gd name="T32" fmla="*/ 23 w 53"/>
                <a:gd name="T33" fmla="*/ 42 h 51"/>
                <a:gd name="T34" fmla="*/ 21 w 53"/>
                <a:gd name="T35" fmla="*/ 43 h 51"/>
                <a:gd name="T36" fmla="*/ 18 w 53"/>
                <a:gd name="T37" fmla="*/ 45 h 51"/>
                <a:gd name="T38" fmla="*/ 16 w 53"/>
                <a:gd name="T39" fmla="*/ 46 h 51"/>
                <a:gd name="T40" fmla="*/ 15 w 53"/>
                <a:gd name="T41" fmla="*/ 49 h 51"/>
                <a:gd name="T42" fmla="*/ 13 w 53"/>
                <a:gd name="T43" fmla="*/ 49 h 51"/>
                <a:gd name="T44" fmla="*/ 11 w 53"/>
                <a:gd name="T45" fmla="*/ 50 h 51"/>
                <a:gd name="T46" fmla="*/ 8 w 53"/>
                <a:gd name="T47" fmla="*/ 50 h 51"/>
                <a:gd name="T48" fmla="*/ 6 w 53"/>
                <a:gd name="T49" fmla="*/ 51 h 51"/>
                <a:gd name="T50" fmla="*/ 3 w 53"/>
                <a:gd name="T51" fmla="*/ 50 h 51"/>
                <a:gd name="T52" fmla="*/ 1 w 53"/>
                <a:gd name="T53" fmla="*/ 50 h 51"/>
                <a:gd name="T54" fmla="*/ 0 w 53"/>
                <a:gd name="T55" fmla="*/ 49 h 51"/>
                <a:gd name="T56" fmla="*/ 0 w 53"/>
                <a:gd name="T57" fmla="*/ 46 h 51"/>
                <a:gd name="T58" fmla="*/ 2 w 53"/>
                <a:gd name="T59" fmla="*/ 42 h 51"/>
                <a:gd name="T60" fmla="*/ 5 w 53"/>
                <a:gd name="T61" fmla="*/ 39 h 51"/>
                <a:gd name="T62" fmla="*/ 8 w 53"/>
                <a:gd name="T63" fmla="*/ 37 h 51"/>
                <a:gd name="T64" fmla="*/ 11 w 53"/>
                <a:gd name="T65" fmla="*/ 34 h 51"/>
                <a:gd name="T66" fmla="*/ 14 w 53"/>
                <a:gd name="T67" fmla="*/ 31 h 51"/>
                <a:gd name="T68" fmla="*/ 17 w 53"/>
                <a:gd name="T69" fmla="*/ 29 h 51"/>
                <a:gd name="T70" fmla="*/ 21 w 53"/>
                <a:gd name="T71" fmla="*/ 26 h 51"/>
                <a:gd name="T72" fmla="*/ 24 w 53"/>
                <a:gd name="T73" fmla="*/ 25 h 51"/>
                <a:gd name="T74" fmla="*/ 27 w 53"/>
                <a:gd name="T75" fmla="*/ 22 h 51"/>
                <a:gd name="T76" fmla="*/ 30 w 53"/>
                <a:gd name="T77" fmla="*/ 19 h 51"/>
                <a:gd name="T78" fmla="*/ 34 w 53"/>
                <a:gd name="T79" fmla="*/ 17 h 51"/>
                <a:gd name="T80" fmla="*/ 36 w 53"/>
                <a:gd name="T81" fmla="*/ 16 h 51"/>
                <a:gd name="T82" fmla="*/ 39 w 53"/>
                <a:gd name="T83" fmla="*/ 12 h 51"/>
                <a:gd name="T84" fmla="*/ 41 w 53"/>
                <a:gd name="T85" fmla="*/ 9 h 51"/>
                <a:gd name="T86" fmla="*/ 44 w 53"/>
                <a:gd name="T87" fmla="*/ 5 h 51"/>
                <a:gd name="T88" fmla="*/ 47 w 53"/>
                <a:gd name="T89" fmla="*/ 1 h 51"/>
                <a:gd name="T90" fmla="*/ 47 w 53"/>
                <a:gd name="T91" fmla="*/ 1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"/>
                <a:gd name="T139" fmla="*/ 0 h 51"/>
                <a:gd name="T140" fmla="*/ 53 w 53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" h="51">
                  <a:moveTo>
                    <a:pt x="47" y="1"/>
                  </a:moveTo>
                  <a:lnTo>
                    <a:pt x="50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9"/>
                  </a:lnTo>
                  <a:lnTo>
                    <a:pt x="45" y="25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8" y="31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6" y="41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8" y="45"/>
                  </a:lnTo>
                  <a:lnTo>
                    <a:pt x="16" y="46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50"/>
                  </a:lnTo>
                  <a:lnTo>
                    <a:pt x="8" y="50"/>
                  </a:lnTo>
                  <a:lnTo>
                    <a:pt x="6" y="51"/>
                  </a:lnTo>
                  <a:lnTo>
                    <a:pt x="3" y="50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5" y="39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7" y="29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0" y="19"/>
                  </a:lnTo>
                  <a:lnTo>
                    <a:pt x="34" y="17"/>
                  </a:lnTo>
                  <a:lnTo>
                    <a:pt x="36" y="16"/>
                  </a:lnTo>
                  <a:lnTo>
                    <a:pt x="39" y="12"/>
                  </a:lnTo>
                  <a:lnTo>
                    <a:pt x="41" y="9"/>
                  </a:lnTo>
                  <a:lnTo>
                    <a:pt x="44" y="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4" name="Freeform 52">
              <a:extLst>
                <a:ext uri="{FF2B5EF4-FFF2-40B4-BE49-F238E27FC236}">
                  <a16:creationId xmlns:a16="http://schemas.microsoft.com/office/drawing/2014/main" id="{CC38D09B-3AD0-434C-A041-65D51CC24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2464"/>
              <a:ext cx="86" cy="87"/>
            </a:xfrm>
            <a:custGeom>
              <a:avLst/>
              <a:gdLst>
                <a:gd name="T0" fmla="*/ 3 w 86"/>
                <a:gd name="T1" fmla="*/ 75 h 87"/>
                <a:gd name="T2" fmla="*/ 6 w 86"/>
                <a:gd name="T3" fmla="*/ 70 h 87"/>
                <a:gd name="T4" fmla="*/ 11 w 86"/>
                <a:gd name="T5" fmla="*/ 65 h 87"/>
                <a:gd name="T6" fmla="*/ 17 w 86"/>
                <a:gd name="T7" fmla="*/ 60 h 87"/>
                <a:gd name="T8" fmla="*/ 22 w 86"/>
                <a:gd name="T9" fmla="*/ 56 h 87"/>
                <a:gd name="T10" fmla="*/ 27 w 86"/>
                <a:gd name="T11" fmla="*/ 52 h 87"/>
                <a:gd name="T12" fmla="*/ 33 w 86"/>
                <a:gd name="T13" fmla="*/ 48 h 87"/>
                <a:gd name="T14" fmla="*/ 39 w 86"/>
                <a:gd name="T15" fmla="*/ 44 h 87"/>
                <a:gd name="T16" fmla="*/ 44 w 86"/>
                <a:gd name="T17" fmla="*/ 40 h 87"/>
                <a:gd name="T18" fmla="*/ 49 w 86"/>
                <a:gd name="T19" fmla="*/ 36 h 87"/>
                <a:gd name="T20" fmla="*/ 55 w 86"/>
                <a:gd name="T21" fmla="*/ 31 h 87"/>
                <a:gd name="T22" fmla="*/ 60 w 86"/>
                <a:gd name="T23" fmla="*/ 27 h 87"/>
                <a:gd name="T24" fmla="*/ 65 w 86"/>
                <a:gd name="T25" fmla="*/ 23 h 87"/>
                <a:gd name="T26" fmla="*/ 70 w 86"/>
                <a:gd name="T27" fmla="*/ 16 h 87"/>
                <a:gd name="T28" fmla="*/ 74 w 86"/>
                <a:gd name="T29" fmla="*/ 11 h 87"/>
                <a:gd name="T30" fmla="*/ 78 w 86"/>
                <a:gd name="T31" fmla="*/ 6 h 87"/>
                <a:gd name="T32" fmla="*/ 82 w 86"/>
                <a:gd name="T33" fmla="*/ 0 h 87"/>
                <a:gd name="T34" fmla="*/ 83 w 86"/>
                <a:gd name="T35" fmla="*/ 0 h 87"/>
                <a:gd name="T36" fmla="*/ 84 w 86"/>
                <a:gd name="T37" fmla="*/ 2 h 87"/>
                <a:gd name="T38" fmla="*/ 84 w 86"/>
                <a:gd name="T39" fmla="*/ 4 h 87"/>
                <a:gd name="T40" fmla="*/ 86 w 86"/>
                <a:gd name="T41" fmla="*/ 6 h 87"/>
                <a:gd name="T42" fmla="*/ 83 w 86"/>
                <a:gd name="T43" fmla="*/ 12 h 87"/>
                <a:gd name="T44" fmla="*/ 81 w 86"/>
                <a:gd name="T45" fmla="*/ 19 h 87"/>
                <a:gd name="T46" fmla="*/ 76 w 86"/>
                <a:gd name="T47" fmla="*/ 25 h 87"/>
                <a:gd name="T48" fmla="*/ 73 w 86"/>
                <a:gd name="T49" fmla="*/ 32 h 87"/>
                <a:gd name="T50" fmla="*/ 68 w 86"/>
                <a:gd name="T51" fmla="*/ 37 h 87"/>
                <a:gd name="T52" fmla="*/ 63 w 86"/>
                <a:gd name="T53" fmla="*/ 43 h 87"/>
                <a:gd name="T54" fmla="*/ 58 w 86"/>
                <a:gd name="T55" fmla="*/ 48 h 87"/>
                <a:gd name="T56" fmla="*/ 53 w 86"/>
                <a:gd name="T57" fmla="*/ 53 h 87"/>
                <a:gd name="T58" fmla="*/ 46 w 86"/>
                <a:gd name="T59" fmla="*/ 58 h 87"/>
                <a:gd name="T60" fmla="*/ 41 w 86"/>
                <a:gd name="T61" fmla="*/ 62 h 87"/>
                <a:gd name="T62" fmla="*/ 34 w 86"/>
                <a:gd name="T63" fmla="*/ 68 h 87"/>
                <a:gd name="T64" fmla="*/ 28 w 86"/>
                <a:gd name="T65" fmla="*/ 72 h 87"/>
                <a:gd name="T66" fmla="*/ 22 w 86"/>
                <a:gd name="T67" fmla="*/ 75 h 87"/>
                <a:gd name="T68" fmla="*/ 16 w 86"/>
                <a:gd name="T69" fmla="*/ 79 h 87"/>
                <a:gd name="T70" fmla="*/ 10 w 86"/>
                <a:gd name="T71" fmla="*/ 82 h 87"/>
                <a:gd name="T72" fmla="*/ 4 w 86"/>
                <a:gd name="T73" fmla="*/ 87 h 87"/>
                <a:gd name="T74" fmla="*/ 2 w 86"/>
                <a:gd name="T75" fmla="*/ 86 h 87"/>
                <a:gd name="T76" fmla="*/ 1 w 86"/>
                <a:gd name="T77" fmla="*/ 85 h 87"/>
                <a:gd name="T78" fmla="*/ 0 w 86"/>
                <a:gd name="T79" fmla="*/ 83 h 87"/>
                <a:gd name="T80" fmla="*/ 0 w 86"/>
                <a:gd name="T81" fmla="*/ 82 h 87"/>
                <a:gd name="T82" fmla="*/ 1 w 86"/>
                <a:gd name="T83" fmla="*/ 79 h 87"/>
                <a:gd name="T84" fmla="*/ 3 w 86"/>
                <a:gd name="T85" fmla="*/ 75 h 87"/>
                <a:gd name="T86" fmla="*/ 3 w 86"/>
                <a:gd name="T87" fmla="*/ 75 h 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87"/>
                <a:gd name="T134" fmla="*/ 86 w 86"/>
                <a:gd name="T135" fmla="*/ 87 h 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87">
                  <a:moveTo>
                    <a:pt x="3" y="75"/>
                  </a:moveTo>
                  <a:lnTo>
                    <a:pt x="6" y="70"/>
                  </a:lnTo>
                  <a:lnTo>
                    <a:pt x="11" y="65"/>
                  </a:lnTo>
                  <a:lnTo>
                    <a:pt x="17" y="60"/>
                  </a:lnTo>
                  <a:lnTo>
                    <a:pt x="22" y="56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39" y="44"/>
                  </a:lnTo>
                  <a:lnTo>
                    <a:pt x="44" y="40"/>
                  </a:lnTo>
                  <a:lnTo>
                    <a:pt x="49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5" y="23"/>
                  </a:lnTo>
                  <a:lnTo>
                    <a:pt x="70" y="16"/>
                  </a:lnTo>
                  <a:lnTo>
                    <a:pt x="74" y="11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6"/>
                  </a:lnTo>
                  <a:lnTo>
                    <a:pt x="83" y="12"/>
                  </a:lnTo>
                  <a:lnTo>
                    <a:pt x="81" y="19"/>
                  </a:lnTo>
                  <a:lnTo>
                    <a:pt x="76" y="25"/>
                  </a:lnTo>
                  <a:lnTo>
                    <a:pt x="73" y="32"/>
                  </a:lnTo>
                  <a:lnTo>
                    <a:pt x="68" y="37"/>
                  </a:lnTo>
                  <a:lnTo>
                    <a:pt x="63" y="43"/>
                  </a:lnTo>
                  <a:lnTo>
                    <a:pt x="58" y="48"/>
                  </a:lnTo>
                  <a:lnTo>
                    <a:pt x="53" y="53"/>
                  </a:lnTo>
                  <a:lnTo>
                    <a:pt x="46" y="58"/>
                  </a:lnTo>
                  <a:lnTo>
                    <a:pt x="41" y="62"/>
                  </a:lnTo>
                  <a:lnTo>
                    <a:pt x="34" y="68"/>
                  </a:lnTo>
                  <a:lnTo>
                    <a:pt x="28" y="72"/>
                  </a:lnTo>
                  <a:lnTo>
                    <a:pt x="22" y="75"/>
                  </a:lnTo>
                  <a:lnTo>
                    <a:pt x="16" y="79"/>
                  </a:lnTo>
                  <a:lnTo>
                    <a:pt x="10" y="82"/>
                  </a:lnTo>
                  <a:lnTo>
                    <a:pt x="4" y="87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5" name="Freeform 53">
              <a:extLst>
                <a:ext uri="{FF2B5EF4-FFF2-40B4-BE49-F238E27FC236}">
                  <a16:creationId xmlns:a16="http://schemas.microsoft.com/office/drawing/2014/main" id="{FFBEE8A1-E3F3-480D-94B7-D5AD93784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2193"/>
              <a:ext cx="24" cy="88"/>
            </a:xfrm>
            <a:custGeom>
              <a:avLst/>
              <a:gdLst>
                <a:gd name="T0" fmla="*/ 0 w 24"/>
                <a:gd name="T1" fmla="*/ 11 h 88"/>
                <a:gd name="T2" fmla="*/ 0 w 24"/>
                <a:gd name="T3" fmla="*/ 6 h 88"/>
                <a:gd name="T4" fmla="*/ 1 w 24"/>
                <a:gd name="T5" fmla="*/ 4 h 88"/>
                <a:gd name="T6" fmla="*/ 3 w 24"/>
                <a:gd name="T7" fmla="*/ 1 h 88"/>
                <a:gd name="T8" fmla="*/ 5 w 24"/>
                <a:gd name="T9" fmla="*/ 0 h 88"/>
                <a:gd name="T10" fmla="*/ 8 w 24"/>
                <a:gd name="T11" fmla="*/ 5 h 88"/>
                <a:gd name="T12" fmla="*/ 11 w 24"/>
                <a:gd name="T13" fmla="*/ 9 h 88"/>
                <a:gd name="T14" fmla="*/ 13 w 24"/>
                <a:gd name="T15" fmla="*/ 13 h 88"/>
                <a:gd name="T16" fmla="*/ 15 w 24"/>
                <a:gd name="T17" fmla="*/ 18 h 88"/>
                <a:gd name="T18" fmla="*/ 17 w 24"/>
                <a:gd name="T19" fmla="*/ 22 h 88"/>
                <a:gd name="T20" fmla="*/ 20 w 24"/>
                <a:gd name="T21" fmla="*/ 27 h 88"/>
                <a:gd name="T22" fmla="*/ 21 w 24"/>
                <a:gd name="T23" fmla="*/ 33 h 88"/>
                <a:gd name="T24" fmla="*/ 22 w 24"/>
                <a:gd name="T25" fmla="*/ 38 h 88"/>
                <a:gd name="T26" fmla="*/ 23 w 24"/>
                <a:gd name="T27" fmla="*/ 42 h 88"/>
                <a:gd name="T28" fmla="*/ 24 w 24"/>
                <a:gd name="T29" fmla="*/ 47 h 88"/>
                <a:gd name="T30" fmla="*/ 24 w 24"/>
                <a:gd name="T31" fmla="*/ 52 h 88"/>
                <a:gd name="T32" fmla="*/ 24 w 24"/>
                <a:gd name="T33" fmla="*/ 59 h 88"/>
                <a:gd name="T34" fmla="*/ 24 w 24"/>
                <a:gd name="T35" fmla="*/ 63 h 88"/>
                <a:gd name="T36" fmla="*/ 24 w 24"/>
                <a:gd name="T37" fmla="*/ 70 h 88"/>
                <a:gd name="T38" fmla="*/ 24 w 24"/>
                <a:gd name="T39" fmla="*/ 75 h 88"/>
                <a:gd name="T40" fmla="*/ 23 w 24"/>
                <a:gd name="T41" fmla="*/ 80 h 88"/>
                <a:gd name="T42" fmla="*/ 20 w 24"/>
                <a:gd name="T43" fmla="*/ 85 h 88"/>
                <a:gd name="T44" fmla="*/ 17 w 24"/>
                <a:gd name="T45" fmla="*/ 88 h 88"/>
                <a:gd name="T46" fmla="*/ 15 w 24"/>
                <a:gd name="T47" fmla="*/ 87 h 88"/>
                <a:gd name="T48" fmla="*/ 14 w 24"/>
                <a:gd name="T49" fmla="*/ 85 h 88"/>
                <a:gd name="T50" fmla="*/ 13 w 24"/>
                <a:gd name="T51" fmla="*/ 83 h 88"/>
                <a:gd name="T52" fmla="*/ 13 w 24"/>
                <a:gd name="T53" fmla="*/ 79 h 88"/>
                <a:gd name="T54" fmla="*/ 13 w 24"/>
                <a:gd name="T55" fmla="*/ 76 h 88"/>
                <a:gd name="T56" fmla="*/ 13 w 24"/>
                <a:gd name="T57" fmla="*/ 73 h 88"/>
                <a:gd name="T58" fmla="*/ 13 w 24"/>
                <a:gd name="T59" fmla="*/ 70 h 88"/>
                <a:gd name="T60" fmla="*/ 13 w 24"/>
                <a:gd name="T61" fmla="*/ 68 h 88"/>
                <a:gd name="T62" fmla="*/ 13 w 24"/>
                <a:gd name="T63" fmla="*/ 63 h 88"/>
                <a:gd name="T64" fmla="*/ 13 w 24"/>
                <a:gd name="T65" fmla="*/ 58 h 88"/>
                <a:gd name="T66" fmla="*/ 13 w 24"/>
                <a:gd name="T67" fmla="*/ 54 h 88"/>
                <a:gd name="T68" fmla="*/ 12 w 24"/>
                <a:gd name="T69" fmla="*/ 48 h 88"/>
                <a:gd name="T70" fmla="*/ 12 w 24"/>
                <a:gd name="T71" fmla="*/ 44 h 88"/>
                <a:gd name="T72" fmla="*/ 11 w 24"/>
                <a:gd name="T73" fmla="*/ 39 h 88"/>
                <a:gd name="T74" fmla="*/ 9 w 24"/>
                <a:gd name="T75" fmla="*/ 35 h 88"/>
                <a:gd name="T76" fmla="*/ 8 w 24"/>
                <a:gd name="T77" fmla="*/ 33 h 88"/>
                <a:gd name="T78" fmla="*/ 5 w 24"/>
                <a:gd name="T79" fmla="*/ 29 h 88"/>
                <a:gd name="T80" fmla="*/ 4 w 24"/>
                <a:gd name="T81" fmla="*/ 26 h 88"/>
                <a:gd name="T82" fmla="*/ 3 w 24"/>
                <a:gd name="T83" fmla="*/ 22 h 88"/>
                <a:gd name="T84" fmla="*/ 1 w 24"/>
                <a:gd name="T85" fmla="*/ 18 h 88"/>
                <a:gd name="T86" fmla="*/ 0 w 24"/>
                <a:gd name="T87" fmla="*/ 14 h 88"/>
                <a:gd name="T88" fmla="*/ 0 w 24"/>
                <a:gd name="T89" fmla="*/ 11 h 88"/>
                <a:gd name="T90" fmla="*/ 0 w 24"/>
                <a:gd name="T91" fmla="*/ 11 h 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88"/>
                <a:gd name="T140" fmla="*/ 24 w 24"/>
                <a:gd name="T141" fmla="*/ 88 h 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88">
                  <a:moveTo>
                    <a:pt x="0" y="11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8"/>
                  </a:lnTo>
                  <a:lnTo>
                    <a:pt x="17" y="22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3" y="42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4" y="59"/>
                  </a:lnTo>
                  <a:lnTo>
                    <a:pt x="24" y="63"/>
                  </a:lnTo>
                  <a:lnTo>
                    <a:pt x="24" y="70"/>
                  </a:lnTo>
                  <a:lnTo>
                    <a:pt x="24" y="75"/>
                  </a:lnTo>
                  <a:lnTo>
                    <a:pt x="23" y="80"/>
                  </a:lnTo>
                  <a:lnTo>
                    <a:pt x="20" y="85"/>
                  </a:lnTo>
                  <a:lnTo>
                    <a:pt x="17" y="88"/>
                  </a:lnTo>
                  <a:lnTo>
                    <a:pt x="15" y="87"/>
                  </a:lnTo>
                  <a:lnTo>
                    <a:pt x="14" y="85"/>
                  </a:lnTo>
                  <a:lnTo>
                    <a:pt x="13" y="83"/>
                  </a:lnTo>
                  <a:lnTo>
                    <a:pt x="13" y="79"/>
                  </a:lnTo>
                  <a:lnTo>
                    <a:pt x="13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4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1" y="39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6" name="Freeform 54">
              <a:extLst>
                <a:ext uri="{FF2B5EF4-FFF2-40B4-BE49-F238E27FC236}">
                  <a16:creationId xmlns:a16="http://schemas.microsoft.com/office/drawing/2014/main" id="{8307AEA5-6A5E-48E3-A660-B5496C70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2281"/>
              <a:ext cx="64" cy="20"/>
            </a:xfrm>
            <a:custGeom>
              <a:avLst/>
              <a:gdLst>
                <a:gd name="T0" fmla="*/ 60 w 64"/>
                <a:gd name="T1" fmla="*/ 0 h 20"/>
                <a:gd name="T2" fmla="*/ 63 w 64"/>
                <a:gd name="T3" fmla="*/ 1 h 20"/>
                <a:gd name="T4" fmla="*/ 64 w 64"/>
                <a:gd name="T5" fmla="*/ 5 h 20"/>
                <a:gd name="T6" fmla="*/ 63 w 64"/>
                <a:gd name="T7" fmla="*/ 9 h 20"/>
                <a:gd name="T8" fmla="*/ 60 w 64"/>
                <a:gd name="T9" fmla="*/ 13 h 20"/>
                <a:gd name="T10" fmla="*/ 58 w 64"/>
                <a:gd name="T11" fmla="*/ 14 h 20"/>
                <a:gd name="T12" fmla="*/ 55 w 64"/>
                <a:gd name="T13" fmla="*/ 16 h 20"/>
                <a:gd name="T14" fmla="*/ 52 w 64"/>
                <a:gd name="T15" fmla="*/ 17 h 20"/>
                <a:gd name="T16" fmla="*/ 50 w 64"/>
                <a:gd name="T17" fmla="*/ 18 h 20"/>
                <a:gd name="T18" fmla="*/ 46 w 64"/>
                <a:gd name="T19" fmla="*/ 18 h 20"/>
                <a:gd name="T20" fmla="*/ 43 w 64"/>
                <a:gd name="T21" fmla="*/ 20 h 20"/>
                <a:gd name="T22" fmla="*/ 39 w 64"/>
                <a:gd name="T23" fmla="*/ 20 h 20"/>
                <a:gd name="T24" fmla="*/ 37 w 64"/>
                <a:gd name="T25" fmla="*/ 20 h 20"/>
                <a:gd name="T26" fmla="*/ 33 w 64"/>
                <a:gd name="T27" fmla="*/ 20 h 20"/>
                <a:gd name="T28" fmla="*/ 29 w 64"/>
                <a:gd name="T29" fmla="*/ 20 h 20"/>
                <a:gd name="T30" fmla="*/ 26 w 64"/>
                <a:gd name="T31" fmla="*/ 20 h 20"/>
                <a:gd name="T32" fmla="*/ 24 w 64"/>
                <a:gd name="T33" fmla="*/ 20 h 20"/>
                <a:gd name="T34" fmla="*/ 20 w 64"/>
                <a:gd name="T35" fmla="*/ 18 h 20"/>
                <a:gd name="T36" fmla="*/ 17 w 64"/>
                <a:gd name="T37" fmla="*/ 18 h 20"/>
                <a:gd name="T38" fmla="*/ 15 w 64"/>
                <a:gd name="T39" fmla="*/ 18 h 20"/>
                <a:gd name="T40" fmla="*/ 14 w 64"/>
                <a:gd name="T41" fmla="*/ 18 h 20"/>
                <a:gd name="T42" fmla="*/ 11 w 64"/>
                <a:gd name="T43" fmla="*/ 18 h 20"/>
                <a:gd name="T44" fmla="*/ 9 w 64"/>
                <a:gd name="T45" fmla="*/ 17 h 20"/>
                <a:gd name="T46" fmla="*/ 7 w 64"/>
                <a:gd name="T47" fmla="*/ 16 h 20"/>
                <a:gd name="T48" fmla="*/ 6 w 64"/>
                <a:gd name="T49" fmla="*/ 14 h 20"/>
                <a:gd name="T50" fmla="*/ 3 w 64"/>
                <a:gd name="T51" fmla="*/ 13 h 20"/>
                <a:gd name="T52" fmla="*/ 1 w 64"/>
                <a:gd name="T53" fmla="*/ 12 h 20"/>
                <a:gd name="T54" fmla="*/ 0 w 64"/>
                <a:gd name="T55" fmla="*/ 9 h 20"/>
                <a:gd name="T56" fmla="*/ 2 w 64"/>
                <a:gd name="T57" fmla="*/ 7 h 20"/>
                <a:gd name="T58" fmla="*/ 6 w 64"/>
                <a:gd name="T59" fmla="*/ 5 h 20"/>
                <a:gd name="T60" fmla="*/ 9 w 64"/>
                <a:gd name="T61" fmla="*/ 5 h 20"/>
                <a:gd name="T62" fmla="*/ 13 w 64"/>
                <a:gd name="T63" fmla="*/ 4 h 20"/>
                <a:gd name="T64" fmla="*/ 17 w 64"/>
                <a:gd name="T65" fmla="*/ 4 h 20"/>
                <a:gd name="T66" fmla="*/ 21 w 64"/>
                <a:gd name="T67" fmla="*/ 4 h 20"/>
                <a:gd name="T68" fmla="*/ 24 w 64"/>
                <a:gd name="T69" fmla="*/ 4 h 20"/>
                <a:gd name="T70" fmla="*/ 27 w 64"/>
                <a:gd name="T71" fmla="*/ 5 h 20"/>
                <a:gd name="T72" fmla="*/ 32 w 64"/>
                <a:gd name="T73" fmla="*/ 5 h 20"/>
                <a:gd name="T74" fmla="*/ 35 w 64"/>
                <a:gd name="T75" fmla="*/ 5 h 20"/>
                <a:gd name="T76" fmla="*/ 38 w 64"/>
                <a:gd name="T77" fmla="*/ 5 h 20"/>
                <a:gd name="T78" fmla="*/ 41 w 64"/>
                <a:gd name="T79" fmla="*/ 5 h 20"/>
                <a:gd name="T80" fmla="*/ 46 w 64"/>
                <a:gd name="T81" fmla="*/ 5 h 20"/>
                <a:gd name="T82" fmla="*/ 49 w 64"/>
                <a:gd name="T83" fmla="*/ 4 h 20"/>
                <a:gd name="T84" fmla="*/ 52 w 64"/>
                <a:gd name="T85" fmla="*/ 3 h 20"/>
                <a:gd name="T86" fmla="*/ 56 w 64"/>
                <a:gd name="T87" fmla="*/ 1 h 20"/>
                <a:gd name="T88" fmla="*/ 60 w 64"/>
                <a:gd name="T89" fmla="*/ 0 h 20"/>
                <a:gd name="T90" fmla="*/ 60 w 64"/>
                <a:gd name="T91" fmla="*/ 0 h 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20"/>
                <a:gd name="T140" fmla="*/ 64 w 64"/>
                <a:gd name="T141" fmla="*/ 20 h 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20">
                  <a:moveTo>
                    <a:pt x="60" y="0"/>
                  </a:moveTo>
                  <a:lnTo>
                    <a:pt x="63" y="1"/>
                  </a:lnTo>
                  <a:lnTo>
                    <a:pt x="64" y="5"/>
                  </a:lnTo>
                  <a:lnTo>
                    <a:pt x="63" y="9"/>
                  </a:lnTo>
                  <a:lnTo>
                    <a:pt x="60" y="13"/>
                  </a:lnTo>
                  <a:lnTo>
                    <a:pt x="58" y="14"/>
                  </a:lnTo>
                  <a:lnTo>
                    <a:pt x="55" y="16"/>
                  </a:lnTo>
                  <a:lnTo>
                    <a:pt x="52" y="17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3" y="20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6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7" name="Freeform 55">
              <a:extLst>
                <a:ext uri="{FF2B5EF4-FFF2-40B4-BE49-F238E27FC236}">
                  <a16:creationId xmlns:a16="http://schemas.microsoft.com/office/drawing/2014/main" id="{A6F4D944-5A8D-4906-A206-222B0DFD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193"/>
              <a:ext cx="93" cy="76"/>
            </a:xfrm>
            <a:custGeom>
              <a:avLst/>
              <a:gdLst>
                <a:gd name="T0" fmla="*/ 2 w 93"/>
                <a:gd name="T1" fmla="*/ 64 h 76"/>
                <a:gd name="T2" fmla="*/ 7 w 93"/>
                <a:gd name="T3" fmla="*/ 59 h 76"/>
                <a:gd name="T4" fmla="*/ 13 w 93"/>
                <a:gd name="T5" fmla="*/ 56 h 76"/>
                <a:gd name="T6" fmla="*/ 18 w 93"/>
                <a:gd name="T7" fmla="*/ 52 h 76"/>
                <a:gd name="T8" fmla="*/ 24 w 93"/>
                <a:gd name="T9" fmla="*/ 48 h 76"/>
                <a:gd name="T10" fmla="*/ 30 w 93"/>
                <a:gd name="T11" fmla="*/ 46 h 76"/>
                <a:gd name="T12" fmla="*/ 36 w 93"/>
                <a:gd name="T13" fmla="*/ 42 h 76"/>
                <a:gd name="T14" fmla="*/ 42 w 93"/>
                <a:gd name="T15" fmla="*/ 39 h 76"/>
                <a:gd name="T16" fmla="*/ 48 w 93"/>
                <a:gd name="T17" fmla="*/ 37 h 76"/>
                <a:gd name="T18" fmla="*/ 54 w 93"/>
                <a:gd name="T19" fmla="*/ 33 h 76"/>
                <a:gd name="T20" fmla="*/ 59 w 93"/>
                <a:gd name="T21" fmla="*/ 29 h 76"/>
                <a:gd name="T22" fmla="*/ 65 w 93"/>
                <a:gd name="T23" fmla="*/ 25 h 76"/>
                <a:gd name="T24" fmla="*/ 70 w 93"/>
                <a:gd name="T25" fmla="*/ 21 h 76"/>
                <a:gd name="T26" fmla="*/ 75 w 93"/>
                <a:gd name="T27" fmla="*/ 15 h 76"/>
                <a:gd name="T28" fmla="*/ 81 w 93"/>
                <a:gd name="T29" fmla="*/ 11 h 76"/>
                <a:gd name="T30" fmla="*/ 84 w 93"/>
                <a:gd name="T31" fmla="*/ 6 h 76"/>
                <a:gd name="T32" fmla="*/ 88 w 93"/>
                <a:gd name="T33" fmla="*/ 0 h 76"/>
                <a:gd name="T34" fmla="*/ 91 w 93"/>
                <a:gd name="T35" fmla="*/ 4 h 76"/>
                <a:gd name="T36" fmla="*/ 93 w 93"/>
                <a:gd name="T37" fmla="*/ 8 h 76"/>
                <a:gd name="T38" fmla="*/ 89 w 93"/>
                <a:gd name="T39" fmla="*/ 13 h 76"/>
                <a:gd name="T40" fmla="*/ 86 w 93"/>
                <a:gd name="T41" fmla="*/ 19 h 76"/>
                <a:gd name="T42" fmla="*/ 82 w 93"/>
                <a:gd name="T43" fmla="*/ 26 h 76"/>
                <a:gd name="T44" fmla="*/ 78 w 93"/>
                <a:gd name="T45" fmla="*/ 31 h 76"/>
                <a:gd name="T46" fmla="*/ 72 w 93"/>
                <a:gd name="T47" fmla="*/ 37 h 76"/>
                <a:gd name="T48" fmla="*/ 67 w 93"/>
                <a:gd name="T49" fmla="*/ 40 h 76"/>
                <a:gd name="T50" fmla="*/ 60 w 93"/>
                <a:gd name="T51" fmla="*/ 46 h 76"/>
                <a:gd name="T52" fmla="*/ 55 w 93"/>
                <a:gd name="T53" fmla="*/ 50 h 76"/>
                <a:gd name="T54" fmla="*/ 48 w 93"/>
                <a:gd name="T55" fmla="*/ 54 h 76"/>
                <a:gd name="T56" fmla="*/ 42 w 93"/>
                <a:gd name="T57" fmla="*/ 58 h 76"/>
                <a:gd name="T58" fmla="*/ 35 w 93"/>
                <a:gd name="T59" fmla="*/ 60 h 76"/>
                <a:gd name="T60" fmla="*/ 29 w 93"/>
                <a:gd name="T61" fmla="*/ 64 h 76"/>
                <a:gd name="T62" fmla="*/ 22 w 93"/>
                <a:gd name="T63" fmla="*/ 67 h 76"/>
                <a:gd name="T64" fmla="*/ 16 w 93"/>
                <a:gd name="T65" fmla="*/ 70 h 76"/>
                <a:gd name="T66" fmla="*/ 9 w 93"/>
                <a:gd name="T67" fmla="*/ 73 h 76"/>
                <a:gd name="T68" fmla="*/ 4 w 93"/>
                <a:gd name="T69" fmla="*/ 76 h 76"/>
                <a:gd name="T70" fmla="*/ 1 w 93"/>
                <a:gd name="T71" fmla="*/ 75 h 76"/>
                <a:gd name="T72" fmla="*/ 1 w 93"/>
                <a:gd name="T73" fmla="*/ 73 h 76"/>
                <a:gd name="T74" fmla="*/ 0 w 93"/>
                <a:gd name="T75" fmla="*/ 72 h 76"/>
                <a:gd name="T76" fmla="*/ 0 w 93"/>
                <a:gd name="T77" fmla="*/ 71 h 76"/>
                <a:gd name="T78" fmla="*/ 1 w 93"/>
                <a:gd name="T79" fmla="*/ 68 h 76"/>
                <a:gd name="T80" fmla="*/ 2 w 93"/>
                <a:gd name="T81" fmla="*/ 64 h 76"/>
                <a:gd name="T82" fmla="*/ 2 w 93"/>
                <a:gd name="T83" fmla="*/ 64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76"/>
                <a:gd name="T128" fmla="*/ 93 w 93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76">
                  <a:moveTo>
                    <a:pt x="2" y="64"/>
                  </a:moveTo>
                  <a:lnTo>
                    <a:pt x="7" y="59"/>
                  </a:lnTo>
                  <a:lnTo>
                    <a:pt x="13" y="56"/>
                  </a:lnTo>
                  <a:lnTo>
                    <a:pt x="18" y="52"/>
                  </a:lnTo>
                  <a:lnTo>
                    <a:pt x="24" y="48"/>
                  </a:lnTo>
                  <a:lnTo>
                    <a:pt x="30" y="46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8" y="37"/>
                  </a:lnTo>
                  <a:lnTo>
                    <a:pt x="54" y="33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5" y="15"/>
                  </a:lnTo>
                  <a:lnTo>
                    <a:pt x="81" y="11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91" y="4"/>
                  </a:lnTo>
                  <a:lnTo>
                    <a:pt x="93" y="8"/>
                  </a:lnTo>
                  <a:lnTo>
                    <a:pt x="89" y="13"/>
                  </a:lnTo>
                  <a:lnTo>
                    <a:pt x="86" y="19"/>
                  </a:lnTo>
                  <a:lnTo>
                    <a:pt x="82" y="26"/>
                  </a:lnTo>
                  <a:lnTo>
                    <a:pt x="78" y="31"/>
                  </a:lnTo>
                  <a:lnTo>
                    <a:pt x="72" y="37"/>
                  </a:lnTo>
                  <a:lnTo>
                    <a:pt x="67" y="40"/>
                  </a:lnTo>
                  <a:lnTo>
                    <a:pt x="60" y="46"/>
                  </a:lnTo>
                  <a:lnTo>
                    <a:pt x="55" y="50"/>
                  </a:lnTo>
                  <a:lnTo>
                    <a:pt x="48" y="54"/>
                  </a:lnTo>
                  <a:lnTo>
                    <a:pt x="42" y="58"/>
                  </a:lnTo>
                  <a:lnTo>
                    <a:pt x="35" y="60"/>
                  </a:lnTo>
                  <a:lnTo>
                    <a:pt x="29" y="64"/>
                  </a:lnTo>
                  <a:lnTo>
                    <a:pt x="22" y="67"/>
                  </a:lnTo>
                  <a:lnTo>
                    <a:pt x="16" y="70"/>
                  </a:lnTo>
                  <a:lnTo>
                    <a:pt x="9" y="73"/>
                  </a:lnTo>
                  <a:lnTo>
                    <a:pt x="4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8" name="Freeform 56">
              <a:extLst>
                <a:ext uri="{FF2B5EF4-FFF2-40B4-BE49-F238E27FC236}">
                  <a16:creationId xmlns:a16="http://schemas.microsoft.com/office/drawing/2014/main" id="{D8E88403-E45B-40DD-B071-15DC785E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533"/>
              <a:ext cx="13" cy="42"/>
            </a:xfrm>
            <a:custGeom>
              <a:avLst/>
              <a:gdLst>
                <a:gd name="T0" fmla="*/ 11 w 13"/>
                <a:gd name="T1" fmla="*/ 42 h 42"/>
                <a:gd name="T2" fmla="*/ 3 w 13"/>
                <a:gd name="T3" fmla="*/ 41 h 42"/>
                <a:gd name="T4" fmla="*/ 2 w 13"/>
                <a:gd name="T5" fmla="*/ 36 h 42"/>
                <a:gd name="T6" fmla="*/ 2 w 13"/>
                <a:gd name="T7" fmla="*/ 32 h 42"/>
                <a:gd name="T8" fmla="*/ 0 w 13"/>
                <a:gd name="T9" fmla="*/ 26 h 42"/>
                <a:gd name="T10" fmla="*/ 2 w 13"/>
                <a:gd name="T11" fmla="*/ 22 h 42"/>
                <a:gd name="T12" fmla="*/ 2 w 13"/>
                <a:gd name="T13" fmla="*/ 17 h 42"/>
                <a:gd name="T14" fmla="*/ 3 w 13"/>
                <a:gd name="T15" fmla="*/ 12 h 42"/>
                <a:gd name="T16" fmla="*/ 5 w 13"/>
                <a:gd name="T17" fmla="*/ 8 h 42"/>
                <a:gd name="T18" fmla="*/ 6 w 13"/>
                <a:gd name="T19" fmla="*/ 4 h 42"/>
                <a:gd name="T20" fmla="*/ 8 w 13"/>
                <a:gd name="T21" fmla="*/ 1 h 42"/>
                <a:gd name="T22" fmla="*/ 10 w 13"/>
                <a:gd name="T23" fmla="*/ 0 h 42"/>
                <a:gd name="T24" fmla="*/ 12 w 13"/>
                <a:gd name="T25" fmla="*/ 0 h 42"/>
                <a:gd name="T26" fmla="*/ 13 w 13"/>
                <a:gd name="T27" fmla="*/ 4 h 42"/>
                <a:gd name="T28" fmla="*/ 13 w 13"/>
                <a:gd name="T29" fmla="*/ 8 h 42"/>
                <a:gd name="T30" fmla="*/ 13 w 13"/>
                <a:gd name="T31" fmla="*/ 12 h 42"/>
                <a:gd name="T32" fmla="*/ 12 w 13"/>
                <a:gd name="T33" fmla="*/ 17 h 42"/>
                <a:gd name="T34" fmla="*/ 12 w 13"/>
                <a:gd name="T35" fmla="*/ 21 h 42"/>
                <a:gd name="T36" fmla="*/ 11 w 13"/>
                <a:gd name="T37" fmla="*/ 26 h 42"/>
                <a:gd name="T38" fmla="*/ 10 w 13"/>
                <a:gd name="T39" fmla="*/ 30 h 42"/>
                <a:gd name="T40" fmla="*/ 10 w 13"/>
                <a:gd name="T41" fmla="*/ 36 h 42"/>
                <a:gd name="T42" fmla="*/ 11 w 13"/>
                <a:gd name="T43" fmla="*/ 42 h 42"/>
                <a:gd name="T44" fmla="*/ 11 w 13"/>
                <a:gd name="T45" fmla="*/ 42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42"/>
                <a:gd name="T71" fmla="*/ 13 w 13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42">
                  <a:moveTo>
                    <a:pt x="11" y="42"/>
                  </a:moveTo>
                  <a:lnTo>
                    <a:pt x="3" y="41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2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0" y="30"/>
                  </a:lnTo>
                  <a:lnTo>
                    <a:pt x="10" y="36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9" name="Freeform 57">
              <a:extLst>
                <a:ext uri="{FF2B5EF4-FFF2-40B4-BE49-F238E27FC236}">
                  <a16:creationId xmlns:a16="http://schemas.microsoft.com/office/drawing/2014/main" id="{467E3299-97A9-436E-89D7-E08C5D89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2522"/>
              <a:ext cx="18" cy="41"/>
            </a:xfrm>
            <a:custGeom>
              <a:avLst/>
              <a:gdLst>
                <a:gd name="T0" fmla="*/ 9 w 18"/>
                <a:gd name="T1" fmla="*/ 36 h 41"/>
                <a:gd name="T2" fmla="*/ 8 w 18"/>
                <a:gd name="T3" fmla="*/ 39 h 41"/>
                <a:gd name="T4" fmla="*/ 7 w 18"/>
                <a:gd name="T5" fmla="*/ 40 h 41"/>
                <a:gd name="T6" fmla="*/ 6 w 18"/>
                <a:gd name="T7" fmla="*/ 41 h 41"/>
                <a:gd name="T8" fmla="*/ 6 w 18"/>
                <a:gd name="T9" fmla="*/ 41 h 41"/>
                <a:gd name="T10" fmla="*/ 3 w 18"/>
                <a:gd name="T11" fmla="*/ 41 h 41"/>
                <a:gd name="T12" fmla="*/ 1 w 18"/>
                <a:gd name="T13" fmla="*/ 39 h 41"/>
                <a:gd name="T14" fmla="*/ 0 w 18"/>
                <a:gd name="T15" fmla="*/ 33 h 41"/>
                <a:gd name="T16" fmla="*/ 0 w 18"/>
                <a:gd name="T17" fmla="*/ 28 h 41"/>
                <a:gd name="T18" fmla="*/ 1 w 18"/>
                <a:gd name="T19" fmla="*/ 23 h 41"/>
                <a:gd name="T20" fmla="*/ 3 w 18"/>
                <a:gd name="T21" fmla="*/ 17 h 41"/>
                <a:gd name="T22" fmla="*/ 4 w 18"/>
                <a:gd name="T23" fmla="*/ 14 h 41"/>
                <a:gd name="T24" fmla="*/ 5 w 18"/>
                <a:gd name="T25" fmla="*/ 11 h 41"/>
                <a:gd name="T26" fmla="*/ 6 w 18"/>
                <a:gd name="T27" fmla="*/ 8 h 41"/>
                <a:gd name="T28" fmla="*/ 7 w 18"/>
                <a:gd name="T29" fmla="*/ 7 h 41"/>
                <a:gd name="T30" fmla="*/ 10 w 18"/>
                <a:gd name="T31" fmla="*/ 3 h 41"/>
                <a:gd name="T32" fmla="*/ 12 w 18"/>
                <a:gd name="T33" fmla="*/ 0 h 41"/>
                <a:gd name="T34" fmla="*/ 16 w 18"/>
                <a:gd name="T35" fmla="*/ 0 h 41"/>
                <a:gd name="T36" fmla="*/ 18 w 18"/>
                <a:gd name="T37" fmla="*/ 2 h 41"/>
                <a:gd name="T38" fmla="*/ 18 w 18"/>
                <a:gd name="T39" fmla="*/ 4 h 41"/>
                <a:gd name="T40" fmla="*/ 18 w 18"/>
                <a:gd name="T41" fmla="*/ 7 h 41"/>
                <a:gd name="T42" fmla="*/ 16 w 18"/>
                <a:gd name="T43" fmla="*/ 10 h 41"/>
                <a:gd name="T44" fmla="*/ 14 w 18"/>
                <a:gd name="T45" fmla="*/ 14 h 41"/>
                <a:gd name="T46" fmla="*/ 13 w 18"/>
                <a:gd name="T47" fmla="*/ 16 h 41"/>
                <a:gd name="T48" fmla="*/ 12 w 18"/>
                <a:gd name="T49" fmla="*/ 20 h 41"/>
                <a:gd name="T50" fmla="*/ 11 w 18"/>
                <a:gd name="T51" fmla="*/ 23 h 41"/>
                <a:gd name="T52" fmla="*/ 10 w 18"/>
                <a:gd name="T53" fmla="*/ 27 h 41"/>
                <a:gd name="T54" fmla="*/ 9 w 18"/>
                <a:gd name="T55" fmla="*/ 31 h 41"/>
                <a:gd name="T56" fmla="*/ 9 w 18"/>
                <a:gd name="T57" fmla="*/ 36 h 41"/>
                <a:gd name="T58" fmla="*/ 9 w 18"/>
                <a:gd name="T59" fmla="*/ 36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41"/>
                <a:gd name="T92" fmla="*/ 18 w 18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41">
                  <a:moveTo>
                    <a:pt x="9" y="36"/>
                  </a:moveTo>
                  <a:lnTo>
                    <a:pt x="8" y="39"/>
                  </a:lnTo>
                  <a:lnTo>
                    <a:pt x="7" y="40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2" y="20"/>
                  </a:lnTo>
                  <a:lnTo>
                    <a:pt x="11" y="23"/>
                  </a:lnTo>
                  <a:lnTo>
                    <a:pt x="10" y="27"/>
                  </a:lnTo>
                  <a:lnTo>
                    <a:pt x="9" y="31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0" name="Freeform 58">
              <a:extLst>
                <a:ext uri="{FF2B5EF4-FFF2-40B4-BE49-F238E27FC236}">
                  <a16:creationId xmlns:a16="http://schemas.microsoft.com/office/drawing/2014/main" id="{10E0EFCD-43E5-45AE-BFB1-71700DFC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09"/>
              <a:ext cx="13" cy="60"/>
            </a:xfrm>
            <a:custGeom>
              <a:avLst/>
              <a:gdLst>
                <a:gd name="T0" fmla="*/ 10 w 13"/>
                <a:gd name="T1" fmla="*/ 57 h 60"/>
                <a:gd name="T2" fmla="*/ 9 w 13"/>
                <a:gd name="T3" fmla="*/ 57 h 60"/>
                <a:gd name="T4" fmla="*/ 7 w 13"/>
                <a:gd name="T5" fmla="*/ 57 h 60"/>
                <a:gd name="T6" fmla="*/ 4 w 13"/>
                <a:gd name="T7" fmla="*/ 58 h 60"/>
                <a:gd name="T8" fmla="*/ 3 w 13"/>
                <a:gd name="T9" fmla="*/ 60 h 60"/>
                <a:gd name="T10" fmla="*/ 2 w 13"/>
                <a:gd name="T11" fmla="*/ 53 h 60"/>
                <a:gd name="T12" fmla="*/ 1 w 13"/>
                <a:gd name="T13" fmla="*/ 49 h 60"/>
                <a:gd name="T14" fmla="*/ 0 w 13"/>
                <a:gd name="T15" fmla="*/ 44 h 60"/>
                <a:gd name="T16" fmla="*/ 0 w 13"/>
                <a:gd name="T17" fmla="*/ 40 h 60"/>
                <a:gd name="T18" fmla="*/ 0 w 13"/>
                <a:gd name="T19" fmla="*/ 34 h 60"/>
                <a:gd name="T20" fmla="*/ 0 w 13"/>
                <a:gd name="T21" fmla="*/ 29 h 60"/>
                <a:gd name="T22" fmla="*/ 0 w 13"/>
                <a:gd name="T23" fmla="*/ 24 h 60"/>
                <a:gd name="T24" fmla="*/ 1 w 13"/>
                <a:gd name="T25" fmla="*/ 19 h 60"/>
                <a:gd name="T26" fmla="*/ 2 w 13"/>
                <a:gd name="T27" fmla="*/ 15 h 60"/>
                <a:gd name="T28" fmla="*/ 3 w 13"/>
                <a:gd name="T29" fmla="*/ 9 h 60"/>
                <a:gd name="T30" fmla="*/ 5 w 13"/>
                <a:gd name="T31" fmla="*/ 4 h 60"/>
                <a:gd name="T32" fmla="*/ 8 w 13"/>
                <a:gd name="T33" fmla="*/ 0 h 60"/>
                <a:gd name="T34" fmla="*/ 10 w 13"/>
                <a:gd name="T35" fmla="*/ 0 h 60"/>
                <a:gd name="T36" fmla="*/ 12 w 13"/>
                <a:gd name="T37" fmla="*/ 0 h 60"/>
                <a:gd name="T38" fmla="*/ 12 w 13"/>
                <a:gd name="T39" fmla="*/ 3 h 60"/>
                <a:gd name="T40" fmla="*/ 13 w 13"/>
                <a:gd name="T41" fmla="*/ 5 h 60"/>
                <a:gd name="T42" fmla="*/ 12 w 13"/>
                <a:gd name="T43" fmla="*/ 8 h 60"/>
                <a:gd name="T44" fmla="*/ 12 w 13"/>
                <a:gd name="T45" fmla="*/ 13 h 60"/>
                <a:gd name="T46" fmla="*/ 10 w 13"/>
                <a:gd name="T47" fmla="*/ 16 h 60"/>
                <a:gd name="T48" fmla="*/ 10 w 13"/>
                <a:gd name="T49" fmla="*/ 19 h 60"/>
                <a:gd name="T50" fmla="*/ 9 w 13"/>
                <a:gd name="T51" fmla="*/ 23 h 60"/>
                <a:gd name="T52" fmla="*/ 9 w 13"/>
                <a:gd name="T53" fmla="*/ 25 h 60"/>
                <a:gd name="T54" fmla="*/ 8 w 13"/>
                <a:gd name="T55" fmla="*/ 29 h 60"/>
                <a:gd name="T56" fmla="*/ 8 w 13"/>
                <a:gd name="T57" fmla="*/ 33 h 60"/>
                <a:gd name="T58" fmla="*/ 8 w 13"/>
                <a:gd name="T59" fmla="*/ 37 h 60"/>
                <a:gd name="T60" fmla="*/ 9 w 13"/>
                <a:gd name="T61" fmla="*/ 42 h 60"/>
                <a:gd name="T62" fmla="*/ 9 w 13"/>
                <a:gd name="T63" fmla="*/ 45 h 60"/>
                <a:gd name="T64" fmla="*/ 9 w 13"/>
                <a:gd name="T65" fmla="*/ 50 h 60"/>
                <a:gd name="T66" fmla="*/ 9 w 13"/>
                <a:gd name="T67" fmla="*/ 53 h 60"/>
                <a:gd name="T68" fmla="*/ 10 w 13"/>
                <a:gd name="T69" fmla="*/ 57 h 60"/>
                <a:gd name="T70" fmla="*/ 10 w 13"/>
                <a:gd name="T71" fmla="*/ 57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"/>
                <a:gd name="T109" fmla="*/ 0 h 60"/>
                <a:gd name="T110" fmla="*/ 13 w 13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" h="60">
                  <a:moveTo>
                    <a:pt x="10" y="57"/>
                  </a:moveTo>
                  <a:lnTo>
                    <a:pt x="9" y="57"/>
                  </a:lnTo>
                  <a:lnTo>
                    <a:pt x="7" y="57"/>
                  </a:lnTo>
                  <a:lnTo>
                    <a:pt x="4" y="58"/>
                  </a:lnTo>
                  <a:lnTo>
                    <a:pt x="3" y="60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1" name="Freeform 59">
              <a:extLst>
                <a:ext uri="{FF2B5EF4-FFF2-40B4-BE49-F238E27FC236}">
                  <a16:creationId xmlns:a16="http://schemas.microsoft.com/office/drawing/2014/main" id="{89676587-3A7D-4DA9-8A25-27D99364A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538"/>
              <a:ext cx="53" cy="37"/>
            </a:xfrm>
            <a:custGeom>
              <a:avLst/>
              <a:gdLst>
                <a:gd name="T0" fmla="*/ 50 w 53"/>
                <a:gd name="T1" fmla="*/ 37 h 37"/>
                <a:gd name="T2" fmla="*/ 47 w 53"/>
                <a:gd name="T3" fmla="*/ 36 h 37"/>
                <a:gd name="T4" fmla="*/ 43 w 53"/>
                <a:gd name="T5" fmla="*/ 34 h 37"/>
                <a:gd name="T6" fmla="*/ 41 w 53"/>
                <a:gd name="T7" fmla="*/ 33 h 37"/>
                <a:gd name="T8" fmla="*/ 38 w 53"/>
                <a:gd name="T9" fmla="*/ 33 h 37"/>
                <a:gd name="T10" fmla="*/ 35 w 53"/>
                <a:gd name="T11" fmla="*/ 32 h 37"/>
                <a:gd name="T12" fmla="*/ 32 w 53"/>
                <a:gd name="T13" fmla="*/ 31 h 37"/>
                <a:gd name="T14" fmla="*/ 28 w 53"/>
                <a:gd name="T15" fmla="*/ 29 h 37"/>
                <a:gd name="T16" fmla="*/ 25 w 53"/>
                <a:gd name="T17" fmla="*/ 28 h 37"/>
                <a:gd name="T18" fmla="*/ 22 w 53"/>
                <a:gd name="T19" fmla="*/ 25 h 37"/>
                <a:gd name="T20" fmla="*/ 20 w 53"/>
                <a:gd name="T21" fmla="*/ 24 h 37"/>
                <a:gd name="T22" fmla="*/ 15 w 53"/>
                <a:gd name="T23" fmla="*/ 23 h 37"/>
                <a:gd name="T24" fmla="*/ 13 w 53"/>
                <a:gd name="T25" fmla="*/ 20 h 37"/>
                <a:gd name="T26" fmla="*/ 10 w 53"/>
                <a:gd name="T27" fmla="*/ 17 h 37"/>
                <a:gd name="T28" fmla="*/ 7 w 53"/>
                <a:gd name="T29" fmla="*/ 16 h 37"/>
                <a:gd name="T30" fmla="*/ 4 w 53"/>
                <a:gd name="T31" fmla="*/ 13 h 37"/>
                <a:gd name="T32" fmla="*/ 1 w 53"/>
                <a:gd name="T33" fmla="*/ 11 h 37"/>
                <a:gd name="T34" fmla="*/ 0 w 53"/>
                <a:gd name="T35" fmla="*/ 8 h 37"/>
                <a:gd name="T36" fmla="*/ 0 w 53"/>
                <a:gd name="T37" fmla="*/ 5 h 37"/>
                <a:gd name="T38" fmla="*/ 0 w 53"/>
                <a:gd name="T39" fmla="*/ 3 h 37"/>
                <a:gd name="T40" fmla="*/ 1 w 53"/>
                <a:gd name="T41" fmla="*/ 1 h 37"/>
                <a:gd name="T42" fmla="*/ 1 w 53"/>
                <a:gd name="T43" fmla="*/ 0 h 37"/>
                <a:gd name="T44" fmla="*/ 3 w 53"/>
                <a:gd name="T45" fmla="*/ 0 h 37"/>
                <a:gd name="T46" fmla="*/ 6 w 53"/>
                <a:gd name="T47" fmla="*/ 1 h 37"/>
                <a:gd name="T48" fmla="*/ 8 w 53"/>
                <a:gd name="T49" fmla="*/ 3 h 37"/>
                <a:gd name="T50" fmla="*/ 9 w 53"/>
                <a:gd name="T51" fmla="*/ 5 h 37"/>
                <a:gd name="T52" fmla="*/ 12 w 53"/>
                <a:gd name="T53" fmla="*/ 7 h 37"/>
                <a:gd name="T54" fmla="*/ 14 w 53"/>
                <a:gd name="T55" fmla="*/ 8 h 37"/>
                <a:gd name="T56" fmla="*/ 16 w 53"/>
                <a:gd name="T57" fmla="*/ 11 h 37"/>
                <a:gd name="T58" fmla="*/ 20 w 53"/>
                <a:gd name="T59" fmla="*/ 11 h 37"/>
                <a:gd name="T60" fmla="*/ 22 w 53"/>
                <a:gd name="T61" fmla="*/ 13 h 37"/>
                <a:gd name="T62" fmla="*/ 25 w 53"/>
                <a:gd name="T63" fmla="*/ 15 h 37"/>
                <a:gd name="T64" fmla="*/ 28 w 53"/>
                <a:gd name="T65" fmla="*/ 16 h 37"/>
                <a:gd name="T66" fmla="*/ 32 w 53"/>
                <a:gd name="T67" fmla="*/ 17 h 37"/>
                <a:gd name="T68" fmla="*/ 34 w 53"/>
                <a:gd name="T69" fmla="*/ 19 h 37"/>
                <a:gd name="T70" fmla="*/ 37 w 53"/>
                <a:gd name="T71" fmla="*/ 20 h 37"/>
                <a:gd name="T72" fmla="*/ 40 w 53"/>
                <a:gd name="T73" fmla="*/ 21 h 37"/>
                <a:gd name="T74" fmla="*/ 42 w 53"/>
                <a:gd name="T75" fmla="*/ 23 h 37"/>
                <a:gd name="T76" fmla="*/ 46 w 53"/>
                <a:gd name="T77" fmla="*/ 24 h 37"/>
                <a:gd name="T78" fmla="*/ 48 w 53"/>
                <a:gd name="T79" fmla="*/ 25 h 37"/>
                <a:gd name="T80" fmla="*/ 51 w 53"/>
                <a:gd name="T81" fmla="*/ 27 h 37"/>
                <a:gd name="T82" fmla="*/ 53 w 53"/>
                <a:gd name="T83" fmla="*/ 28 h 37"/>
                <a:gd name="T84" fmla="*/ 53 w 53"/>
                <a:gd name="T85" fmla="*/ 31 h 37"/>
                <a:gd name="T86" fmla="*/ 52 w 53"/>
                <a:gd name="T87" fmla="*/ 33 h 37"/>
                <a:gd name="T88" fmla="*/ 50 w 53"/>
                <a:gd name="T89" fmla="*/ 37 h 37"/>
                <a:gd name="T90" fmla="*/ 50 w 53"/>
                <a:gd name="T91" fmla="*/ 3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"/>
                <a:gd name="T139" fmla="*/ 0 h 37"/>
                <a:gd name="T140" fmla="*/ 53 w 53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" h="37">
                  <a:moveTo>
                    <a:pt x="50" y="37"/>
                  </a:moveTo>
                  <a:lnTo>
                    <a:pt x="47" y="36"/>
                  </a:lnTo>
                  <a:lnTo>
                    <a:pt x="43" y="34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5" y="32"/>
                  </a:lnTo>
                  <a:lnTo>
                    <a:pt x="32" y="31"/>
                  </a:lnTo>
                  <a:lnTo>
                    <a:pt x="28" y="29"/>
                  </a:lnTo>
                  <a:lnTo>
                    <a:pt x="25" y="28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15" y="23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8" y="16"/>
                  </a:lnTo>
                  <a:lnTo>
                    <a:pt x="32" y="17"/>
                  </a:lnTo>
                  <a:lnTo>
                    <a:pt x="34" y="19"/>
                  </a:lnTo>
                  <a:lnTo>
                    <a:pt x="37" y="20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48" y="25"/>
                  </a:lnTo>
                  <a:lnTo>
                    <a:pt x="51" y="27"/>
                  </a:lnTo>
                  <a:lnTo>
                    <a:pt x="53" y="28"/>
                  </a:lnTo>
                  <a:lnTo>
                    <a:pt x="53" y="31"/>
                  </a:lnTo>
                  <a:lnTo>
                    <a:pt x="52" y="33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2" name="Freeform 60">
              <a:extLst>
                <a:ext uri="{FF2B5EF4-FFF2-40B4-BE49-F238E27FC236}">
                  <a16:creationId xmlns:a16="http://schemas.microsoft.com/office/drawing/2014/main" id="{564A5FEF-92A9-495E-93DD-DED65D83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2376"/>
              <a:ext cx="65" cy="87"/>
            </a:xfrm>
            <a:custGeom>
              <a:avLst/>
              <a:gdLst>
                <a:gd name="T0" fmla="*/ 57 w 65"/>
                <a:gd name="T1" fmla="*/ 84 h 87"/>
                <a:gd name="T2" fmla="*/ 54 w 65"/>
                <a:gd name="T3" fmla="*/ 78 h 87"/>
                <a:gd name="T4" fmla="*/ 52 w 65"/>
                <a:gd name="T5" fmla="*/ 71 h 87"/>
                <a:gd name="T6" fmla="*/ 49 w 65"/>
                <a:gd name="T7" fmla="*/ 65 h 87"/>
                <a:gd name="T8" fmla="*/ 47 w 65"/>
                <a:gd name="T9" fmla="*/ 61 h 87"/>
                <a:gd name="T10" fmla="*/ 44 w 65"/>
                <a:gd name="T11" fmla="*/ 55 h 87"/>
                <a:gd name="T12" fmla="*/ 39 w 65"/>
                <a:gd name="T13" fmla="*/ 50 h 87"/>
                <a:gd name="T14" fmla="*/ 36 w 65"/>
                <a:gd name="T15" fmla="*/ 46 h 87"/>
                <a:gd name="T16" fmla="*/ 33 w 65"/>
                <a:gd name="T17" fmla="*/ 42 h 87"/>
                <a:gd name="T18" fmla="*/ 29 w 65"/>
                <a:gd name="T19" fmla="*/ 37 h 87"/>
                <a:gd name="T20" fmla="*/ 26 w 65"/>
                <a:gd name="T21" fmla="*/ 33 h 87"/>
                <a:gd name="T22" fmla="*/ 22 w 65"/>
                <a:gd name="T23" fmla="*/ 29 h 87"/>
                <a:gd name="T24" fmla="*/ 19 w 65"/>
                <a:gd name="T25" fmla="*/ 26 h 87"/>
                <a:gd name="T26" fmla="*/ 14 w 65"/>
                <a:gd name="T27" fmla="*/ 22 h 87"/>
                <a:gd name="T28" fmla="*/ 11 w 65"/>
                <a:gd name="T29" fmla="*/ 18 h 87"/>
                <a:gd name="T30" fmla="*/ 7 w 65"/>
                <a:gd name="T31" fmla="*/ 16 h 87"/>
                <a:gd name="T32" fmla="*/ 3 w 65"/>
                <a:gd name="T33" fmla="*/ 12 h 87"/>
                <a:gd name="T34" fmla="*/ 1 w 65"/>
                <a:gd name="T35" fmla="*/ 8 h 87"/>
                <a:gd name="T36" fmla="*/ 0 w 65"/>
                <a:gd name="T37" fmla="*/ 4 h 87"/>
                <a:gd name="T38" fmla="*/ 1 w 65"/>
                <a:gd name="T39" fmla="*/ 1 h 87"/>
                <a:gd name="T40" fmla="*/ 5 w 65"/>
                <a:gd name="T41" fmla="*/ 0 h 87"/>
                <a:gd name="T42" fmla="*/ 9 w 65"/>
                <a:gd name="T43" fmla="*/ 1 h 87"/>
                <a:gd name="T44" fmla="*/ 13 w 65"/>
                <a:gd name="T45" fmla="*/ 5 h 87"/>
                <a:gd name="T46" fmla="*/ 18 w 65"/>
                <a:gd name="T47" fmla="*/ 8 h 87"/>
                <a:gd name="T48" fmla="*/ 21 w 65"/>
                <a:gd name="T49" fmla="*/ 12 h 87"/>
                <a:gd name="T50" fmla="*/ 25 w 65"/>
                <a:gd name="T51" fmla="*/ 16 h 87"/>
                <a:gd name="T52" fmla="*/ 29 w 65"/>
                <a:gd name="T53" fmla="*/ 20 h 87"/>
                <a:gd name="T54" fmla="*/ 33 w 65"/>
                <a:gd name="T55" fmla="*/ 24 h 87"/>
                <a:gd name="T56" fmla="*/ 37 w 65"/>
                <a:gd name="T57" fmla="*/ 29 h 87"/>
                <a:gd name="T58" fmla="*/ 40 w 65"/>
                <a:gd name="T59" fmla="*/ 33 h 87"/>
                <a:gd name="T60" fmla="*/ 44 w 65"/>
                <a:gd name="T61" fmla="*/ 38 h 87"/>
                <a:gd name="T62" fmla="*/ 47 w 65"/>
                <a:gd name="T63" fmla="*/ 42 h 87"/>
                <a:gd name="T64" fmla="*/ 50 w 65"/>
                <a:gd name="T65" fmla="*/ 47 h 87"/>
                <a:gd name="T66" fmla="*/ 53 w 65"/>
                <a:gd name="T67" fmla="*/ 53 h 87"/>
                <a:gd name="T68" fmla="*/ 55 w 65"/>
                <a:gd name="T69" fmla="*/ 58 h 87"/>
                <a:gd name="T70" fmla="*/ 59 w 65"/>
                <a:gd name="T71" fmla="*/ 63 h 87"/>
                <a:gd name="T72" fmla="*/ 61 w 65"/>
                <a:gd name="T73" fmla="*/ 69 h 87"/>
                <a:gd name="T74" fmla="*/ 63 w 65"/>
                <a:gd name="T75" fmla="*/ 71 h 87"/>
                <a:gd name="T76" fmla="*/ 64 w 65"/>
                <a:gd name="T77" fmla="*/ 75 h 87"/>
                <a:gd name="T78" fmla="*/ 64 w 65"/>
                <a:gd name="T79" fmla="*/ 76 h 87"/>
                <a:gd name="T80" fmla="*/ 65 w 65"/>
                <a:gd name="T81" fmla="*/ 79 h 87"/>
                <a:gd name="T82" fmla="*/ 65 w 65"/>
                <a:gd name="T83" fmla="*/ 83 h 87"/>
                <a:gd name="T84" fmla="*/ 65 w 65"/>
                <a:gd name="T85" fmla="*/ 86 h 87"/>
                <a:gd name="T86" fmla="*/ 63 w 65"/>
                <a:gd name="T87" fmla="*/ 87 h 87"/>
                <a:gd name="T88" fmla="*/ 61 w 65"/>
                <a:gd name="T89" fmla="*/ 87 h 87"/>
                <a:gd name="T90" fmla="*/ 59 w 65"/>
                <a:gd name="T91" fmla="*/ 86 h 87"/>
                <a:gd name="T92" fmla="*/ 57 w 65"/>
                <a:gd name="T93" fmla="*/ 84 h 87"/>
                <a:gd name="T94" fmla="*/ 57 w 65"/>
                <a:gd name="T95" fmla="*/ 84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87"/>
                <a:gd name="T146" fmla="*/ 65 w 65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87">
                  <a:moveTo>
                    <a:pt x="57" y="84"/>
                  </a:moveTo>
                  <a:lnTo>
                    <a:pt x="54" y="78"/>
                  </a:lnTo>
                  <a:lnTo>
                    <a:pt x="52" y="71"/>
                  </a:lnTo>
                  <a:lnTo>
                    <a:pt x="49" y="65"/>
                  </a:lnTo>
                  <a:lnTo>
                    <a:pt x="47" y="61"/>
                  </a:lnTo>
                  <a:lnTo>
                    <a:pt x="44" y="55"/>
                  </a:lnTo>
                  <a:lnTo>
                    <a:pt x="39" y="50"/>
                  </a:lnTo>
                  <a:lnTo>
                    <a:pt x="36" y="46"/>
                  </a:lnTo>
                  <a:lnTo>
                    <a:pt x="33" y="42"/>
                  </a:lnTo>
                  <a:lnTo>
                    <a:pt x="29" y="37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3" y="5"/>
                  </a:lnTo>
                  <a:lnTo>
                    <a:pt x="18" y="8"/>
                  </a:lnTo>
                  <a:lnTo>
                    <a:pt x="21" y="12"/>
                  </a:lnTo>
                  <a:lnTo>
                    <a:pt x="25" y="16"/>
                  </a:lnTo>
                  <a:lnTo>
                    <a:pt x="29" y="20"/>
                  </a:lnTo>
                  <a:lnTo>
                    <a:pt x="33" y="24"/>
                  </a:lnTo>
                  <a:lnTo>
                    <a:pt x="37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50" y="47"/>
                  </a:lnTo>
                  <a:lnTo>
                    <a:pt x="53" y="53"/>
                  </a:lnTo>
                  <a:lnTo>
                    <a:pt x="55" y="58"/>
                  </a:lnTo>
                  <a:lnTo>
                    <a:pt x="59" y="63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5" y="79"/>
                  </a:lnTo>
                  <a:lnTo>
                    <a:pt x="65" y="83"/>
                  </a:lnTo>
                  <a:lnTo>
                    <a:pt x="65" y="86"/>
                  </a:lnTo>
                  <a:lnTo>
                    <a:pt x="63" y="87"/>
                  </a:lnTo>
                  <a:lnTo>
                    <a:pt x="61" y="87"/>
                  </a:lnTo>
                  <a:lnTo>
                    <a:pt x="59" y="86"/>
                  </a:lnTo>
                  <a:lnTo>
                    <a:pt x="57" y="8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3" name="Freeform 61">
              <a:extLst>
                <a:ext uri="{FF2B5EF4-FFF2-40B4-BE49-F238E27FC236}">
                  <a16:creationId xmlns:a16="http://schemas.microsoft.com/office/drawing/2014/main" id="{85BDD810-190B-4FC8-B7A5-F4F37636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2414"/>
              <a:ext cx="65" cy="54"/>
            </a:xfrm>
            <a:custGeom>
              <a:avLst/>
              <a:gdLst>
                <a:gd name="T0" fmla="*/ 0 w 65"/>
                <a:gd name="T1" fmla="*/ 50 h 54"/>
                <a:gd name="T2" fmla="*/ 0 w 65"/>
                <a:gd name="T3" fmla="*/ 44 h 54"/>
                <a:gd name="T4" fmla="*/ 2 w 65"/>
                <a:gd name="T5" fmla="*/ 40 h 54"/>
                <a:gd name="T6" fmla="*/ 3 w 65"/>
                <a:gd name="T7" fmla="*/ 36 h 54"/>
                <a:gd name="T8" fmla="*/ 6 w 65"/>
                <a:gd name="T9" fmla="*/ 32 h 54"/>
                <a:gd name="T10" fmla="*/ 8 w 65"/>
                <a:gd name="T11" fmla="*/ 28 h 54"/>
                <a:gd name="T12" fmla="*/ 11 w 65"/>
                <a:gd name="T13" fmla="*/ 25 h 54"/>
                <a:gd name="T14" fmla="*/ 15 w 65"/>
                <a:gd name="T15" fmla="*/ 23 h 54"/>
                <a:gd name="T16" fmla="*/ 19 w 65"/>
                <a:gd name="T17" fmla="*/ 20 h 54"/>
                <a:gd name="T18" fmla="*/ 22 w 65"/>
                <a:gd name="T19" fmla="*/ 17 h 54"/>
                <a:gd name="T20" fmla="*/ 26 w 65"/>
                <a:gd name="T21" fmla="*/ 15 h 54"/>
                <a:gd name="T22" fmla="*/ 31 w 65"/>
                <a:gd name="T23" fmla="*/ 12 h 54"/>
                <a:gd name="T24" fmla="*/ 35 w 65"/>
                <a:gd name="T25" fmla="*/ 11 h 54"/>
                <a:gd name="T26" fmla="*/ 39 w 65"/>
                <a:gd name="T27" fmla="*/ 8 h 54"/>
                <a:gd name="T28" fmla="*/ 43 w 65"/>
                <a:gd name="T29" fmla="*/ 7 h 54"/>
                <a:gd name="T30" fmla="*/ 47 w 65"/>
                <a:gd name="T31" fmla="*/ 4 h 54"/>
                <a:gd name="T32" fmla="*/ 50 w 65"/>
                <a:gd name="T33" fmla="*/ 3 h 54"/>
                <a:gd name="T34" fmla="*/ 52 w 65"/>
                <a:gd name="T35" fmla="*/ 2 h 54"/>
                <a:gd name="T36" fmla="*/ 56 w 65"/>
                <a:gd name="T37" fmla="*/ 0 h 54"/>
                <a:gd name="T38" fmla="*/ 57 w 65"/>
                <a:gd name="T39" fmla="*/ 0 h 54"/>
                <a:gd name="T40" fmla="*/ 59 w 65"/>
                <a:gd name="T41" fmla="*/ 0 h 54"/>
                <a:gd name="T42" fmla="*/ 62 w 65"/>
                <a:gd name="T43" fmla="*/ 0 h 54"/>
                <a:gd name="T44" fmla="*/ 64 w 65"/>
                <a:gd name="T45" fmla="*/ 2 h 54"/>
                <a:gd name="T46" fmla="*/ 65 w 65"/>
                <a:gd name="T47" fmla="*/ 4 h 54"/>
                <a:gd name="T48" fmla="*/ 64 w 65"/>
                <a:gd name="T49" fmla="*/ 9 h 54"/>
                <a:gd name="T50" fmla="*/ 61 w 65"/>
                <a:gd name="T51" fmla="*/ 11 h 54"/>
                <a:gd name="T52" fmla="*/ 58 w 65"/>
                <a:gd name="T53" fmla="*/ 12 h 54"/>
                <a:gd name="T54" fmla="*/ 56 w 65"/>
                <a:gd name="T55" fmla="*/ 15 h 54"/>
                <a:gd name="T56" fmla="*/ 52 w 65"/>
                <a:gd name="T57" fmla="*/ 16 h 54"/>
                <a:gd name="T58" fmla="*/ 49 w 65"/>
                <a:gd name="T59" fmla="*/ 17 h 54"/>
                <a:gd name="T60" fmla="*/ 47 w 65"/>
                <a:gd name="T61" fmla="*/ 20 h 54"/>
                <a:gd name="T62" fmla="*/ 44 w 65"/>
                <a:gd name="T63" fmla="*/ 21 h 54"/>
                <a:gd name="T64" fmla="*/ 41 w 65"/>
                <a:gd name="T65" fmla="*/ 23 h 54"/>
                <a:gd name="T66" fmla="*/ 37 w 65"/>
                <a:gd name="T67" fmla="*/ 24 h 54"/>
                <a:gd name="T68" fmla="*/ 34 w 65"/>
                <a:gd name="T69" fmla="*/ 24 h 54"/>
                <a:gd name="T70" fmla="*/ 32 w 65"/>
                <a:gd name="T71" fmla="*/ 27 h 54"/>
                <a:gd name="T72" fmla="*/ 29 w 65"/>
                <a:gd name="T73" fmla="*/ 28 h 54"/>
                <a:gd name="T74" fmla="*/ 26 w 65"/>
                <a:gd name="T75" fmla="*/ 29 h 54"/>
                <a:gd name="T76" fmla="*/ 24 w 65"/>
                <a:gd name="T77" fmla="*/ 31 h 54"/>
                <a:gd name="T78" fmla="*/ 21 w 65"/>
                <a:gd name="T79" fmla="*/ 33 h 54"/>
                <a:gd name="T80" fmla="*/ 19 w 65"/>
                <a:gd name="T81" fmla="*/ 36 h 54"/>
                <a:gd name="T82" fmla="*/ 17 w 65"/>
                <a:gd name="T83" fmla="*/ 37 h 54"/>
                <a:gd name="T84" fmla="*/ 15 w 65"/>
                <a:gd name="T85" fmla="*/ 41 h 54"/>
                <a:gd name="T86" fmla="*/ 11 w 65"/>
                <a:gd name="T87" fmla="*/ 45 h 54"/>
                <a:gd name="T88" fmla="*/ 9 w 65"/>
                <a:gd name="T89" fmla="*/ 49 h 54"/>
                <a:gd name="T90" fmla="*/ 6 w 65"/>
                <a:gd name="T91" fmla="*/ 52 h 54"/>
                <a:gd name="T92" fmla="*/ 4 w 65"/>
                <a:gd name="T93" fmla="*/ 54 h 54"/>
                <a:gd name="T94" fmla="*/ 2 w 65"/>
                <a:gd name="T95" fmla="*/ 53 h 54"/>
                <a:gd name="T96" fmla="*/ 0 w 65"/>
                <a:gd name="T97" fmla="*/ 50 h 54"/>
                <a:gd name="T98" fmla="*/ 0 w 65"/>
                <a:gd name="T99" fmla="*/ 50 h 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54"/>
                <a:gd name="T152" fmla="*/ 65 w 65"/>
                <a:gd name="T153" fmla="*/ 54 h 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54">
                  <a:moveTo>
                    <a:pt x="0" y="50"/>
                  </a:moveTo>
                  <a:lnTo>
                    <a:pt x="0" y="44"/>
                  </a:lnTo>
                  <a:lnTo>
                    <a:pt x="2" y="40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1" y="25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6" y="15"/>
                  </a:lnTo>
                  <a:lnTo>
                    <a:pt x="31" y="12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3" y="7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4" y="9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9" y="17"/>
                  </a:lnTo>
                  <a:lnTo>
                    <a:pt x="47" y="20"/>
                  </a:lnTo>
                  <a:lnTo>
                    <a:pt x="44" y="21"/>
                  </a:lnTo>
                  <a:lnTo>
                    <a:pt x="41" y="23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9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33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9" y="49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2" y="5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4" name="Freeform 62">
              <a:extLst>
                <a:ext uri="{FF2B5EF4-FFF2-40B4-BE49-F238E27FC236}">
                  <a16:creationId xmlns:a16="http://schemas.microsoft.com/office/drawing/2014/main" id="{BB57F82A-AF38-4820-B6EC-CBBA3BED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2558"/>
              <a:ext cx="38" cy="26"/>
            </a:xfrm>
            <a:custGeom>
              <a:avLst/>
              <a:gdLst>
                <a:gd name="T0" fmla="*/ 8 w 38"/>
                <a:gd name="T1" fmla="*/ 26 h 26"/>
                <a:gd name="T2" fmla="*/ 5 w 38"/>
                <a:gd name="T3" fmla="*/ 26 h 26"/>
                <a:gd name="T4" fmla="*/ 3 w 38"/>
                <a:gd name="T5" fmla="*/ 25 h 26"/>
                <a:gd name="T6" fmla="*/ 0 w 38"/>
                <a:gd name="T7" fmla="*/ 24 h 26"/>
                <a:gd name="T8" fmla="*/ 0 w 38"/>
                <a:gd name="T9" fmla="*/ 22 h 26"/>
                <a:gd name="T10" fmla="*/ 1 w 38"/>
                <a:gd name="T11" fmla="*/ 20 h 26"/>
                <a:gd name="T12" fmla="*/ 3 w 38"/>
                <a:gd name="T13" fmla="*/ 17 h 26"/>
                <a:gd name="T14" fmla="*/ 5 w 38"/>
                <a:gd name="T15" fmla="*/ 14 h 26"/>
                <a:gd name="T16" fmla="*/ 8 w 38"/>
                <a:gd name="T17" fmla="*/ 13 h 26"/>
                <a:gd name="T18" fmla="*/ 10 w 38"/>
                <a:gd name="T19" fmla="*/ 11 h 26"/>
                <a:gd name="T20" fmla="*/ 13 w 38"/>
                <a:gd name="T21" fmla="*/ 8 h 26"/>
                <a:gd name="T22" fmla="*/ 17 w 38"/>
                <a:gd name="T23" fmla="*/ 7 h 26"/>
                <a:gd name="T24" fmla="*/ 20 w 38"/>
                <a:gd name="T25" fmla="*/ 4 h 26"/>
                <a:gd name="T26" fmla="*/ 24 w 38"/>
                <a:gd name="T27" fmla="*/ 3 h 26"/>
                <a:gd name="T28" fmla="*/ 29 w 38"/>
                <a:gd name="T29" fmla="*/ 1 h 26"/>
                <a:gd name="T30" fmla="*/ 32 w 38"/>
                <a:gd name="T31" fmla="*/ 0 h 26"/>
                <a:gd name="T32" fmla="*/ 36 w 38"/>
                <a:gd name="T33" fmla="*/ 0 h 26"/>
                <a:gd name="T34" fmla="*/ 38 w 38"/>
                <a:gd name="T35" fmla="*/ 11 h 26"/>
                <a:gd name="T36" fmla="*/ 34 w 38"/>
                <a:gd name="T37" fmla="*/ 12 h 26"/>
                <a:gd name="T38" fmla="*/ 31 w 38"/>
                <a:gd name="T39" fmla="*/ 13 h 26"/>
                <a:gd name="T40" fmla="*/ 26 w 38"/>
                <a:gd name="T41" fmla="*/ 16 h 26"/>
                <a:gd name="T42" fmla="*/ 22 w 38"/>
                <a:gd name="T43" fmla="*/ 18 h 26"/>
                <a:gd name="T44" fmla="*/ 19 w 38"/>
                <a:gd name="T45" fmla="*/ 20 h 26"/>
                <a:gd name="T46" fmla="*/ 14 w 38"/>
                <a:gd name="T47" fmla="*/ 22 h 26"/>
                <a:gd name="T48" fmla="*/ 11 w 38"/>
                <a:gd name="T49" fmla="*/ 24 h 26"/>
                <a:gd name="T50" fmla="*/ 8 w 38"/>
                <a:gd name="T51" fmla="*/ 26 h 26"/>
                <a:gd name="T52" fmla="*/ 8 w 38"/>
                <a:gd name="T53" fmla="*/ 26 h 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26"/>
                <a:gd name="T83" fmla="*/ 38 w 38"/>
                <a:gd name="T84" fmla="*/ 26 h 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26">
                  <a:moveTo>
                    <a:pt x="8" y="26"/>
                  </a:moveTo>
                  <a:lnTo>
                    <a:pt x="5" y="26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1"/>
                  </a:lnTo>
                  <a:lnTo>
                    <a:pt x="34" y="12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4" y="22"/>
                  </a:lnTo>
                  <a:lnTo>
                    <a:pt x="11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5" name="Freeform 63">
              <a:extLst>
                <a:ext uri="{FF2B5EF4-FFF2-40B4-BE49-F238E27FC236}">
                  <a16:creationId xmlns:a16="http://schemas.microsoft.com/office/drawing/2014/main" id="{C88FFB50-0ED8-48A7-89AA-87D2E082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189"/>
              <a:ext cx="46" cy="101"/>
            </a:xfrm>
            <a:custGeom>
              <a:avLst/>
              <a:gdLst>
                <a:gd name="T0" fmla="*/ 38 w 46"/>
                <a:gd name="T1" fmla="*/ 99 h 101"/>
                <a:gd name="T2" fmla="*/ 36 w 46"/>
                <a:gd name="T3" fmla="*/ 92 h 101"/>
                <a:gd name="T4" fmla="*/ 35 w 46"/>
                <a:gd name="T5" fmla="*/ 85 h 101"/>
                <a:gd name="T6" fmla="*/ 34 w 46"/>
                <a:gd name="T7" fmla="*/ 80 h 101"/>
                <a:gd name="T8" fmla="*/ 32 w 46"/>
                <a:gd name="T9" fmla="*/ 74 h 101"/>
                <a:gd name="T10" fmla="*/ 29 w 46"/>
                <a:gd name="T11" fmla="*/ 67 h 101"/>
                <a:gd name="T12" fmla="*/ 27 w 46"/>
                <a:gd name="T13" fmla="*/ 63 h 101"/>
                <a:gd name="T14" fmla="*/ 25 w 46"/>
                <a:gd name="T15" fmla="*/ 56 h 101"/>
                <a:gd name="T16" fmla="*/ 23 w 46"/>
                <a:gd name="T17" fmla="*/ 51 h 101"/>
                <a:gd name="T18" fmla="*/ 20 w 46"/>
                <a:gd name="T19" fmla="*/ 46 h 101"/>
                <a:gd name="T20" fmla="*/ 17 w 46"/>
                <a:gd name="T21" fmla="*/ 41 h 101"/>
                <a:gd name="T22" fmla="*/ 15 w 46"/>
                <a:gd name="T23" fmla="*/ 35 h 101"/>
                <a:gd name="T24" fmla="*/ 12 w 46"/>
                <a:gd name="T25" fmla="*/ 30 h 101"/>
                <a:gd name="T26" fmla="*/ 10 w 46"/>
                <a:gd name="T27" fmla="*/ 25 h 101"/>
                <a:gd name="T28" fmla="*/ 7 w 46"/>
                <a:gd name="T29" fmla="*/ 19 h 101"/>
                <a:gd name="T30" fmla="*/ 4 w 46"/>
                <a:gd name="T31" fmla="*/ 14 h 101"/>
                <a:gd name="T32" fmla="*/ 2 w 46"/>
                <a:gd name="T33" fmla="*/ 9 h 101"/>
                <a:gd name="T34" fmla="*/ 0 w 46"/>
                <a:gd name="T35" fmla="*/ 5 h 101"/>
                <a:gd name="T36" fmla="*/ 0 w 46"/>
                <a:gd name="T37" fmla="*/ 1 h 101"/>
                <a:gd name="T38" fmla="*/ 1 w 46"/>
                <a:gd name="T39" fmla="*/ 0 h 101"/>
                <a:gd name="T40" fmla="*/ 3 w 46"/>
                <a:gd name="T41" fmla="*/ 0 h 101"/>
                <a:gd name="T42" fmla="*/ 4 w 46"/>
                <a:gd name="T43" fmla="*/ 1 h 101"/>
                <a:gd name="T44" fmla="*/ 8 w 46"/>
                <a:gd name="T45" fmla="*/ 4 h 101"/>
                <a:gd name="T46" fmla="*/ 10 w 46"/>
                <a:gd name="T47" fmla="*/ 8 h 101"/>
                <a:gd name="T48" fmla="*/ 14 w 46"/>
                <a:gd name="T49" fmla="*/ 13 h 101"/>
                <a:gd name="T50" fmla="*/ 16 w 46"/>
                <a:gd name="T51" fmla="*/ 18 h 101"/>
                <a:gd name="T52" fmla="*/ 20 w 46"/>
                <a:gd name="T53" fmla="*/ 23 h 101"/>
                <a:gd name="T54" fmla="*/ 23 w 46"/>
                <a:gd name="T55" fmla="*/ 29 h 101"/>
                <a:gd name="T56" fmla="*/ 26 w 46"/>
                <a:gd name="T57" fmla="*/ 34 h 101"/>
                <a:gd name="T58" fmla="*/ 29 w 46"/>
                <a:gd name="T59" fmla="*/ 39 h 101"/>
                <a:gd name="T60" fmla="*/ 32 w 46"/>
                <a:gd name="T61" fmla="*/ 46 h 101"/>
                <a:gd name="T62" fmla="*/ 35 w 46"/>
                <a:gd name="T63" fmla="*/ 51 h 101"/>
                <a:gd name="T64" fmla="*/ 37 w 46"/>
                <a:gd name="T65" fmla="*/ 56 h 101"/>
                <a:gd name="T66" fmla="*/ 39 w 46"/>
                <a:gd name="T67" fmla="*/ 62 h 101"/>
                <a:gd name="T68" fmla="*/ 41 w 46"/>
                <a:gd name="T69" fmla="*/ 68 h 101"/>
                <a:gd name="T70" fmla="*/ 42 w 46"/>
                <a:gd name="T71" fmla="*/ 74 h 101"/>
                <a:gd name="T72" fmla="*/ 43 w 46"/>
                <a:gd name="T73" fmla="*/ 80 h 101"/>
                <a:gd name="T74" fmla="*/ 45 w 46"/>
                <a:gd name="T75" fmla="*/ 87 h 101"/>
                <a:gd name="T76" fmla="*/ 46 w 46"/>
                <a:gd name="T77" fmla="*/ 93 h 101"/>
                <a:gd name="T78" fmla="*/ 46 w 46"/>
                <a:gd name="T79" fmla="*/ 97 h 101"/>
                <a:gd name="T80" fmla="*/ 45 w 46"/>
                <a:gd name="T81" fmla="*/ 100 h 101"/>
                <a:gd name="T82" fmla="*/ 43 w 46"/>
                <a:gd name="T83" fmla="*/ 100 h 101"/>
                <a:gd name="T84" fmla="*/ 42 w 46"/>
                <a:gd name="T85" fmla="*/ 101 h 101"/>
                <a:gd name="T86" fmla="*/ 39 w 46"/>
                <a:gd name="T87" fmla="*/ 101 h 101"/>
                <a:gd name="T88" fmla="*/ 38 w 46"/>
                <a:gd name="T89" fmla="*/ 99 h 101"/>
                <a:gd name="T90" fmla="*/ 38 w 46"/>
                <a:gd name="T91" fmla="*/ 99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101"/>
                <a:gd name="T140" fmla="*/ 46 w 46"/>
                <a:gd name="T141" fmla="*/ 101 h 1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101">
                  <a:moveTo>
                    <a:pt x="38" y="99"/>
                  </a:moveTo>
                  <a:lnTo>
                    <a:pt x="36" y="92"/>
                  </a:lnTo>
                  <a:lnTo>
                    <a:pt x="35" y="85"/>
                  </a:lnTo>
                  <a:lnTo>
                    <a:pt x="34" y="80"/>
                  </a:lnTo>
                  <a:lnTo>
                    <a:pt x="32" y="74"/>
                  </a:lnTo>
                  <a:lnTo>
                    <a:pt x="29" y="67"/>
                  </a:lnTo>
                  <a:lnTo>
                    <a:pt x="27" y="63"/>
                  </a:lnTo>
                  <a:lnTo>
                    <a:pt x="25" y="56"/>
                  </a:lnTo>
                  <a:lnTo>
                    <a:pt x="23" y="51"/>
                  </a:lnTo>
                  <a:lnTo>
                    <a:pt x="20" y="46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2" y="30"/>
                  </a:lnTo>
                  <a:lnTo>
                    <a:pt x="10" y="25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4" y="13"/>
                  </a:lnTo>
                  <a:lnTo>
                    <a:pt x="16" y="18"/>
                  </a:lnTo>
                  <a:lnTo>
                    <a:pt x="20" y="23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9" y="39"/>
                  </a:lnTo>
                  <a:lnTo>
                    <a:pt x="32" y="46"/>
                  </a:lnTo>
                  <a:lnTo>
                    <a:pt x="35" y="51"/>
                  </a:lnTo>
                  <a:lnTo>
                    <a:pt x="37" y="56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2" y="74"/>
                  </a:lnTo>
                  <a:lnTo>
                    <a:pt x="43" y="80"/>
                  </a:lnTo>
                  <a:lnTo>
                    <a:pt x="45" y="87"/>
                  </a:lnTo>
                  <a:lnTo>
                    <a:pt x="46" y="93"/>
                  </a:lnTo>
                  <a:lnTo>
                    <a:pt x="46" y="97"/>
                  </a:lnTo>
                  <a:lnTo>
                    <a:pt x="45" y="100"/>
                  </a:lnTo>
                  <a:lnTo>
                    <a:pt x="43" y="100"/>
                  </a:lnTo>
                  <a:lnTo>
                    <a:pt x="42" y="101"/>
                  </a:lnTo>
                  <a:lnTo>
                    <a:pt x="39" y="101"/>
                  </a:lnTo>
                  <a:lnTo>
                    <a:pt x="38" y="99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6" name="Freeform 64">
              <a:extLst>
                <a:ext uri="{FF2B5EF4-FFF2-40B4-BE49-F238E27FC236}">
                  <a16:creationId xmlns:a16="http://schemas.microsoft.com/office/drawing/2014/main" id="{C1846B89-AAAE-4D99-B35C-95083074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" y="2306"/>
              <a:ext cx="89" cy="55"/>
            </a:xfrm>
            <a:custGeom>
              <a:avLst/>
              <a:gdLst>
                <a:gd name="T0" fmla="*/ 4 w 89"/>
                <a:gd name="T1" fmla="*/ 55 h 55"/>
                <a:gd name="T2" fmla="*/ 1 w 89"/>
                <a:gd name="T3" fmla="*/ 53 h 55"/>
                <a:gd name="T4" fmla="*/ 0 w 89"/>
                <a:gd name="T5" fmla="*/ 51 h 55"/>
                <a:gd name="T6" fmla="*/ 0 w 89"/>
                <a:gd name="T7" fmla="*/ 49 h 55"/>
                <a:gd name="T8" fmla="*/ 1 w 89"/>
                <a:gd name="T9" fmla="*/ 48 h 55"/>
                <a:gd name="T10" fmla="*/ 3 w 89"/>
                <a:gd name="T11" fmla="*/ 46 h 55"/>
                <a:gd name="T12" fmla="*/ 5 w 89"/>
                <a:gd name="T13" fmla="*/ 44 h 55"/>
                <a:gd name="T14" fmla="*/ 7 w 89"/>
                <a:gd name="T15" fmla="*/ 42 h 55"/>
                <a:gd name="T16" fmla="*/ 9 w 89"/>
                <a:gd name="T17" fmla="*/ 42 h 55"/>
                <a:gd name="T18" fmla="*/ 11 w 89"/>
                <a:gd name="T19" fmla="*/ 40 h 55"/>
                <a:gd name="T20" fmla="*/ 16 w 89"/>
                <a:gd name="T21" fmla="*/ 38 h 55"/>
                <a:gd name="T22" fmla="*/ 19 w 89"/>
                <a:gd name="T23" fmla="*/ 37 h 55"/>
                <a:gd name="T24" fmla="*/ 23 w 89"/>
                <a:gd name="T25" fmla="*/ 36 h 55"/>
                <a:gd name="T26" fmla="*/ 27 w 89"/>
                <a:gd name="T27" fmla="*/ 34 h 55"/>
                <a:gd name="T28" fmla="*/ 31 w 89"/>
                <a:gd name="T29" fmla="*/ 33 h 55"/>
                <a:gd name="T30" fmla="*/ 35 w 89"/>
                <a:gd name="T31" fmla="*/ 32 h 55"/>
                <a:gd name="T32" fmla="*/ 39 w 89"/>
                <a:gd name="T33" fmla="*/ 30 h 55"/>
                <a:gd name="T34" fmla="*/ 44 w 89"/>
                <a:gd name="T35" fmla="*/ 29 h 55"/>
                <a:gd name="T36" fmla="*/ 48 w 89"/>
                <a:gd name="T37" fmla="*/ 28 h 55"/>
                <a:gd name="T38" fmla="*/ 51 w 89"/>
                <a:gd name="T39" fmla="*/ 26 h 55"/>
                <a:gd name="T40" fmla="*/ 56 w 89"/>
                <a:gd name="T41" fmla="*/ 25 h 55"/>
                <a:gd name="T42" fmla="*/ 59 w 89"/>
                <a:gd name="T43" fmla="*/ 22 h 55"/>
                <a:gd name="T44" fmla="*/ 63 w 89"/>
                <a:gd name="T45" fmla="*/ 20 h 55"/>
                <a:gd name="T46" fmla="*/ 66 w 89"/>
                <a:gd name="T47" fmla="*/ 17 h 55"/>
                <a:gd name="T48" fmla="*/ 70 w 89"/>
                <a:gd name="T49" fmla="*/ 15 h 55"/>
                <a:gd name="T50" fmla="*/ 71 w 89"/>
                <a:gd name="T51" fmla="*/ 12 h 55"/>
                <a:gd name="T52" fmla="*/ 73 w 89"/>
                <a:gd name="T53" fmla="*/ 9 h 55"/>
                <a:gd name="T54" fmla="*/ 75 w 89"/>
                <a:gd name="T55" fmla="*/ 7 h 55"/>
                <a:gd name="T56" fmla="*/ 79 w 89"/>
                <a:gd name="T57" fmla="*/ 4 h 55"/>
                <a:gd name="T58" fmla="*/ 82 w 89"/>
                <a:gd name="T59" fmla="*/ 1 h 55"/>
                <a:gd name="T60" fmla="*/ 85 w 89"/>
                <a:gd name="T61" fmla="*/ 0 h 55"/>
                <a:gd name="T62" fmla="*/ 86 w 89"/>
                <a:gd name="T63" fmla="*/ 0 h 55"/>
                <a:gd name="T64" fmla="*/ 87 w 89"/>
                <a:gd name="T65" fmla="*/ 3 h 55"/>
                <a:gd name="T66" fmla="*/ 88 w 89"/>
                <a:gd name="T67" fmla="*/ 4 h 55"/>
                <a:gd name="T68" fmla="*/ 89 w 89"/>
                <a:gd name="T69" fmla="*/ 8 h 55"/>
                <a:gd name="T70" fmla="*/ 86 w 89"/>
                <a:gd name="T71" fmla="*/ 13 h 55"/>
                <a:gd name="T72" fmla="*/ 83 w 89"/>
                <a:gd name="T73" fmla="*/ 18 h 55"/>
                <a:gd name="T74" fmla="*/ 79 w 89"/>
                <a:gd name="T75" fmla="*/ 22 h 55"/>
                <a:gd name="T76" fmla="*/ 75 w 89"/>
                <a:gd name="T77" fmla="*/ 26 h 55"/>
                <a:gd name="T78" fmla="*/ 71 w 89"/>
                <a:gd name="T79" fmla="*/ 29 h 55"/>
                <a:gd name="T80" fmla="*/ 66 w 89"/>
                <a:gd name="T81" fmla="*/ 33 h 55"/>
                <a:gd name="T82" fmla="*/ 61 w 89"/>
                <a:gd name="T83" fmla="*/ 36 h 55"/>
                <a:gd name="T84" fmla="*/ 57 w 89"/>
                <a:gd name="T85" fmla="*/ 38 h 55"/>
                <a:gd name="T86" fmla="*/ 51 w 89"/>
                <a:gd name="T87" fmla="*/ 40 h 55"/>
                <a:gd name="T88" fmla="*/ 46 w 89"/>
                <a:gd name="T89" fmla="*/ 42 h 55"/>
                <a:gd name="T90" fmla="*/ 40 w 89"/>
                <a:gd name="T91" fmla="*/ 44 h 55"/>
                <a:gd name="T92" fmla="*/ 35 w 89"/>
                <a:gd name="T93" fmla="*/ 46 h 55"/>
                <a:gd name="T94" fmla="*/ 30 w 89"/>
                <a:gd name="T95" fmla="*/ 48 h 55"/>
                <a:gd name="T96" fmla="*/ 25 w 89"/>
                <a:gd name="T97" fmla="*/ 49 h 55"/>
                <a:gd name="T98" fmla="*/ 20 w 89"/>
                <a:gd name="T99" fmla="*/ 50 h 55"/>
                <a:gd name="T100" fmla="*/ 16 w 89"/>
                <a:gd name="T101" fmla="*/ 53 h 55"/>
                <a:gd name="T102" fmla="*/ 12 w 89"/>
                <a:gd name="T103" fmla="*/ 53 h 55"/>
                <a:gd name="T104" fmla="*/ 10 w 89"/>
                <a:gd name="T105" fmla="*/ 54 h 55"/>
                <a:gd name="T106" fmla="*/ 7 w 89"/>
                <a:gd name="T107" fmla="*/ 54 h 55"/>
                <a:gd name="T108" fmla="*/ 4 w 89"/>
                <a:gd name="T109" fmla="*/ 55 h 55"/>
                <a:gd name="T110" fmla="*/ 4 w 89"/>
                <a:gd name="T111" fmla="*/ 55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55"/>
                <a:gd name="T170" fmla="*/ 89 w 89"/>
                <a:gd name="T171" fmla="*/ 55 h 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55">
                  <a:moveTo>
                    <a:pt x="4" y="55"/>
                  </a:move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5" y="44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6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31" y="33"/>
                  </a:lnTo>
                  <a:lnTo>
                    <a:pt x="35" y="32"/>
                  </a:lnTo>
                  <a:lnTo>
                    <a:pt x="39" y="30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9" y="22"/>
                  </a:lnTo>
                  <a:lnTo>
                    <a:pt x="63" y="20"/>
                  </a:lnTo>
                  <a:lnTo>
                    <a:pt x="66" y="17"/>
                  </a:lnTo>
                  <a:lnTo>
                    <a:pt x="70" y="15"/>
                  </a:lnTo>
                  <a:lnTo>
                    <a:pt x="71" y="12"/>
                  </a:lnTo>
                  <a:lnTo>
                    <a:pt x="73" y="9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2" y="1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3"/>
                  </a:lnTo>
                  <a:lnTo>
                    <a:pt x="88" y="4"/>
                  </a:lnTo>
                  <a:lnTo>
                    <a:pt x="89" y="8"/>
                  </a:lnTo>
                  <a:lnTo>
                    <a:pt x="86" y="13"/>
                  </a:lnTo>
                  <a:lnTo>
                    <a:pt x="83" y="18"/>
                  </a:lnTo>
                  <a:lnTo>
                    <a:pt x="79" y="22"/>
                  </a:lnTo>
                  <a:lnTo>
                    <a:pt x="75" y="26"/>
                  </a:lnTo>
                  <a:lnTo>
                    <a:pt x="71" y="29"/>
                  </a:lnTo>
                  <a:lnTo>
                    <a:pt x="66" y="33"/>
                  </a:lnTo>
                  <a:lnTo>
                    <a:pt x="61" y="36"/>
                  </a:lnTo>
                  <a:lnTo>
                    <a:pt x="57" y="38"/>
                  </a:lnTo>
                  <a:lnTo>
                    <a:pt x="51" y="40"/>
                  </a:lnTo>
                  <a:lnTo>
                    <a:pt x="46" y="42"/>
                  </a:lnTo>
                  <a:lnTo>
                    <a:pt x="40" y="44"/>
                  </a:lnTo>
                  <a:lnTo>
                    <a:pt x="35" y="46"/>
                  </a:lnTo>
                  <a:lnTo>
                    <a:pt x="30" y="48"/>
                  </a:lnTo>
                  <a:lnTo>
                    <a:pt x="25" y="49"/>
                  </a:lnTo>
                  <a:lnTo>
                    <a:pt x="20" y="50"/>
                  </a:lnTo>
                  <a:lnTo>
                    <a:pt x="16" y="53"/>
                  </a:lnTo>
                  <a:lnTo>
                    <a:pt x="12" y="53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7" name="Freeform 65">
              <a:extLst>
                <a:ext uri="{FF2B5EF4-FFF2-40B4-BE49-F238E27FC236}">
                  <a16:creationId xmlns:a16="http://schemas.microsoft.com/office/drawing/2014/main" id="{BBCA29B6-5708-40D8-89E2-842A8429E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2256"/>
              <a:ext cx="44" cy="145"/>
            </a:xfrm>
            <a:custGeom>
              <a:avLst/>
              <a:gdLst>
                <a:gd name="T0" fmla="*/ 32 w 44"/>
                <a:gd name="T1" fmla="*/ 138 h 145"/>
                <a:gd name="T2" fmla="*/ 31 w 44"/>
                <a:gd name="T3" fmla="*/ 129 h 145"/>
                <a:gd name="T4" fmla="*/ 31 w 44"/>
                <a:gd name="T5" fmla="*/ 121 h 145"/>
                <a:gd name="T6" fmla="*/ 30 w 44"/>
                <a:gd name="T7" fmla="*/ 112 h 145"/>
                <a:gd name="T8" fmla="*/ 30 w 44"/>
                <a:gd name="T9" fmla="*/ 104 h 145"/>
                <a:gd name="T10" fmla="*/ 29 w 44"/>
                <a:gd name="T11" fmla="*/ 96 h 145"/>
                <a:gd name="T12" fmla="*/ 28 w 44"/>
                <a:gd name="T13" fmla="*/ 87 h 145"/>
                <a:gd name="T14" fmla="*/ 26 w 44"/>
                <a:gd name="T15" fmla="*/ 79 h 145"/>
                <a:gd name="T16" fmla="*/ 25 w 44"/>
                <a:gd name="T17" fmla="*/ 71 h 145"/>
                <a:gd name="T18" fmla="*/ 21 w 44"/>
                <a:gd name="T19" fmla="*/ 63 h 145"/>
                <a:gd name="T20" fmla="*/ 19 w 44"/>
                <a:gd name="T21" fmla="*/ 54 h 145"/>
                <a:gd name="T22" fmla="*/ 16 w 44"/>
                <a:gd name="T23" fmla="*/ 47 h 145"/>
                <a:gd name="T24" fmla="*/ 14 w 44"/>
                <a:gd name="T25" fmla="*/ 39 h 145"/>
                <a:gd name="T26" fmla="*/ 10 w 44"/>
                <a:gd name="T27" fmla="*/ 32 h 145"/>
                <a:gd name="T28" fmla="*/ 7 w 44"/>
                <a:gd name="T29" fmla="*/ 24 h 145"/>
                <a:gd name="T30" fmla="*/ 4 w 44"/>
                <a:gd name="T31" fmla="*/ 16 h 145"/>
                <a:gd name="T32" fmla="*/ 1 w 44"/>
                <a:gd name="T33" fmla="*/ 8 h 145"/>
                <a:gd name="T34" fmla="*/ 0 w 44"/>
                <a:gd name="T35" fmla="*/ 4 h 145"/>
                <a:gd name="T36" fmla="*/ 0 w 44"/>
                <a:gd name="T37" fmla="*/ 3 h 145"/>
                <a:gd name="T38" fmla="*/ 1 w 44"/>
                <a:gd name="T39" fmla="*/ 0 h 145"/>
                <a:gd name="T40" fmla="*/ 2 w 44"/>
                <a:gd name="T41" fmla="*/ 0 h 145"/>
                <a:gd name="T42" fmla="*/ 4 w 44"/>
                <a:gd name="T43" fmla="*/ 0 h 145"/>
                <a:gd name="T44" fmla="*/ 7 w 44"/>
                <a:gd name="T45" fmla="*/ 3 h 145"/>
                <a:gd name="T46" fmla="*/ 8 w 44"/>
                <a:gd name="T47" fmla="*/ 4 h 145"/>
                <a:gd name="T48" fmla="*/ 10 w 44"/>
                <a:gd name="T49" fmla="*/ 8 h 145"/>
                <a:gd name="T50" fmla="*/ 13 w 44"/>
                <a:gd name="T51" fmla="*/ 12 h 145"/>
                <a:gd name="T52" fmla="*/ 15 w 44"/>
                <a:gd name="T53" fmla="*/ 17 h 145"/>
                <a:gd name="T54" fmla="*/ 17 w 44"/>
                <a:gd name="T55" fmla="*/ 21 h 145"/>
                <a:gd name="T56" fmla="*/ 19 w 44"/>
                <a:gd name="T57" fmla="*/ 25 h 145"/>
                <a:gd name="T58" fmla="*/ 21 w 44"/>
                <a:gd name="T59" fmla="*/ 29 h 145"/>
                <a:gd name="T60" fmla="*/ 22 w 44"/>
                <a:gd name="T61" fmla="*/ 32 h 145"/>
                <a:gd name="T62" fmla="*/ 25 w 44"/>
                <a:gd name="T63" fmla="*/ 38 h 145"/>
                <a:gd name="T64" fmla="*/ 27 w 44"/>
                <a:gd name="T65" fmla="*/ 45 h 145"/>
                <a:gd name="T66" fmla="*/ 29 w 44"/>
                <a:gd name="T67" fmla="*/ 50 h 145"/>
                <a:gd name="T68" fmla="*/ 32 w 44"/>
                <a:gd name="T69" fmla="*/ 58 h 145"/>
                <a:gd name="T70" fmla="*/ 34 w 44"/>
                <a:gd name="T71" fmla="*/ 63 h 145"/>
                <a:gd name="T72" fmla="*/ 36 w 44"/>
                <a:gd name="T73" fmla="*/ 71 h 145"/>
                <a:gd name="T74" fmla="*/ 38 w 44"/>
                <a:gd name="T75" fmla="*/ 78 h 145"/>
                <a:gd name="T76" fmla="*/ 40 w 44"/>
                <a:gd name="T77" fmla="*/ 84 h 145"/>
                <a:gd name="T78" fmla="*/ 42 w 44"/>
                <a:gd name="T79" fmla="*/ 91 h 145"/>
                <a:gd name="T80" fmla="*/ 43 w 44"/>
                <a:gd name="T81" fmla="*/ 99 h 145"/>
                <a:gd name="T82" fmla="*/ 44 w 44"/>
                <a:gd name="T83" fmla="*/ 105 h 145"/>
                <a:gd name="T84" fmla="*/ 44 w 44"/>
                <a:gd name="T85" fmla="*/ 113 h 145"/>
                <a:gd name="T86" fmla="*/ 44 w 44"/>
                <a:gd name="T87" fmla="*/ 120 h 145"/>
                <a:gd name="T88" fmla="*/ 43 w 44"/>
                <a:gd name="T89" fmla="*/ 127 h 145"/>
                <a:gd name="T90" fmla="*/ 42 w 44"/>
                <a:gd name="T91" fmla="*/ 134 h 145"/>
                <a:gd name="T92" fmla="*/ 40 w 44"/>
                <a:gd name="T93" fmla="*/ 141 h 145"/>
                <a:gd name="T94" fmla="*/ 36 w 44"/>
                <a:gd name="T95" fmla="*/ 145 h 145"/>
                <a:gd name="T96" fmla="*/ 34 w 44"/>
                <a:gd name="T97" fmla="*/ 145 h 145"/>
                <a:gd name="T98" fmla="*/ 32 w 44"/>
                <a:gd name="T99" fmla="*/ 144 h 145"/>
                <a:gd name="T100" fmla="*/ 32 w 44"/>
                <a:gd name="T101" fmla="*/ 138 h 145"/>
                <a:gd name="T102" fmla="*/ 32 w 44"/>
                <a:gd name="T103" fmla="*/ 138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"/>
                <a:gd name="T157" fmla="*/ 0 h 145"/>
                <a:gd name="T158" fmla="*/ 44 w 44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" h="145">
                  <a:moveTo>
                    <a:pt x="32" y="138"/>
                  </a:moveTo>
                  <a:lnTo>
                    <a:pt x="31" y="129"/>
                  </a:lnTo>
                  <a:lnTo>
                    <a:pt x="31" y="121"/>
                  </a:lnTo>
                  <a:lnTo>
                    <a:pt x="30" y="112"/>
                  </a:lnTo>
                  <a:lnTo>
                    <a:pt x="30" y="104"/>
                  </a:lnTo>
                  <a:lnTo>
                    <a:pt x="29" y="96"/>
                  </a:lnTo>
                  <a:lnTo>
                    <a:pt x="28" y="87"/>
                  </a:lnTo>
                  <a:lnTo>
                    <a:pt x="26" y="79"/>
                  </a:lnTo>
                  <a:lnTo>
                    <a:pt x="25" y="71"/>
                  </a:lnTo>
                  <a:lnTo>
                    <a:pt x="21" y="63"/>
                  </a:lnTo>
                  <a:lnTo>
                    <a:pt x="19" y="54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0" y="32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3" y="12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19" y="25"/>
                  </a:lnTo>
                  <a:lnTo>
                    <a:pt x="21" y="29"/>
                  </a:lnTo>
                  <a:lnTo>
                    <a:pt x="22" y="32"/>
                  </a:lnTo>
                  <a:lnTo>
                    <a:pt x="25" y="38"/>
                  </a:lnTo>
                  <a:lnTo>
                    <a:pt x="27" y="45"/>
                  </a:lnTo>
                  <a:lnTo>
                    <a:pt x="29" y="50"/>
                  </a:lnTo>
                  <a:lnTo>
                    <a:pt x="32" y="58"/>
                  </a:lnTo>
                  <a:lnTo>
                    <a:pt x="34" y="63"/>
                  </a:lnTo>
                  <a:lnTo>
                    <a:pt x="36" y="71"/>
                  </a:lnTo>
                  <a:lnTo>
                    <a:pt x="38" y="78"/>
                  </a:lnTo>
                  <a:lnTo>
                    <a:pt x="40" y="84"/>
                  </a:lnTo>
                  <a:lnTo>
                    <a:pt x="42" y="91"/>
                  </a:lnTo>
                  <a:lnTo>
                    <a:pt x="43" y="99"/>
                  </a:lnTo>
                  <a:lnTo>
                    <a:pt x="44" y="105"/>
                  </a:lnTo>
                  <a:lnTo>
                    <a:pt x="44" y="113"/>
                  </a:lnTo>
                  <a:lnTo>
                    <a:pt x="44" y="120"/>
                  </a:lnTo>
                  <a:lnTo>
                    <a:pt x="43" y="127"/>
                  </a:lnTo>
                  <a:lnTo>
                    <a:pt x="42" y="134"/>
                  </a:lnTo>
                  <a:lnTo>
                    <a:pt x="40" y="141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2" y="144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8" name="Freeform 66">
              <a:extLst>
                <a:ext uri="{FF2B5EF4-FFF2-40B4-BE49-F238E27FC236}">
                  <a16:creationId xmlns:a16="http://schemas.microsoft.com/office/drawing/2014/main" id="{437EE796-09E9-474C-8FAD-EB4632D6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2471"/>
              <a:ext cx="50" cy="80"/>
            </a:xfrm>
            <a:custGeom>
              <a:avLst/>
              <a:gdLst>
                <a:gd name="T0" fmla="*/ 42 w 50"/>
                <a:gd name="T1" fmla="*/ 78 h 80"/>
                <a:gd name="T2" fmla="*/ 40 w 50"/>
                <a:gd name="T3" fmla="*/ 72 h 80"/>
                <a:gd name="T4" fmla="*/ 40 w 50"/>
                <a:gd name="T5" fmla="*/ 68 h 80"/>
                <a:gd name="T6" fmla="*/ 38 w 50"/>
                <a:gd name="T7" fmla="*/ 63 h 80"/>
                <a:gd name="T8" fmla="*/ 37 w 50"/>
                <a:gd name="T9" fmla="*/ 59 h 80"/>
                <a:gd name="T10" fmla="*/ 35 w 50"/>
                <a:gd name="T11" fmla="*/ 54 h 80"/>
                <a:gd name="T12" fmla="*/ 33 w 50"/>
                <a:gd name="T13" fmla="*/ 50 h 80"/>
                <a:gd name="T14" fmla="*/ 30 w 50"/>
                <a:gd name="T15" fmla="*/ 46 h 80"/>
                <a:gd name="T16" fmla="*/ 28 w 50"/>
                <a:gd name="T17" fmla="*/ 42 h 80"/>
                <a:gd name="T18" fmla="*/ 25 w 50"/>
                <a:gd name="T19" fmla="*/ 37 h 80"/>
                <a:gd name="T20" fmla="*/ 22 w 50"/>
                <a:gd name="T21" fmla="*/ 34 h 80"/>
                <a:gd name="T22" fmla="*/ 20 w 50"/>
                <a:gd name="T23" fmla="*/ 29 h 80"/>
                <a:gd name="T24" fmla="*/ 16 w 50"/>
                <a:gd name="T25" fmla="*/ 26 h 80"/>
                <a:gd name="T26" fmla="*/ 14 w 50"/>
                <a:gd name="T27" fmla="*/ 22 h 80"/>
                <a:gd name="T28" fmla="*/ 12 w 50"/>
                <a:gd name="T29" fmla="*/ 20 h 80"/>
                <a:gd name="T30" fmla="*/ 9 w 50"/>
                <a:gd name="T31" fmla="*/ 16 h 80"/>
                <a:gd name="T32" fmla="*/ 7 w 50"/>
                <a:gd name="T33" fmla="*/ 14 h 80"/>
                <a:gd name="T34" fmla="*/ 4 w 50"/>
                <a:gd name="T35" fmla="*/ 12 h 80"/>
                <a:gd name="T36" fmla="*/ 3 w 50"/>
                <a:gd name="T37" fmla="*/ 9 h 80"/>
                <a:gd name="T38" fmla="*/ 1 w 50"/>
                <a:gd name="T39" fmla="*/ 6 h 80"/>
                <a:gd name="T40" fmla="*/ 0 w 50"/>
                <a:gd name="T41" fmla="*/ 4 h 80"/>
                <a:gd name="T42" fmla="*/ 0 w 50"/>
                <a:gd name="T43" fmla="*/ 1 h 80"/>
                <a:gd name="T44" fmla="*/ 1 w 50"/>
                <a:gd name="T45" fmla="*/ 0 h 80"/>
                <a:gd name="T46" fmla="*/ 3 w 50"/>
                <a:gd name="T47" fmla="*/ 0 h 80"/>
                <a:gd name="T48" fmla="*/ 7 w 50"/>
                <a:gd name="T49" fmla="*/ 1 h 80"/>
                <a:gd name="T50" fmla="*/ 10 w 50"/>
                <a:gd name="T51" fmla="*/ 4 h 80"/>
                <a:gd name="T52" fmla="*/ 14 w 50"/>
                <a:gd name="T53" fmla="*/ 6 h 80"/>
                <a:gd name="T54" fmla="*/ 18 w 50"/>
                <a:gd name="T55" fmla="*/ 10 h 80"/>
                <a:gd name="T56" fmla="*/ 22 w 50"/>
                <a:gd name="T57" fmla="*/ 14 h 80"/>
                <a:gd name="T58" fmla="*/ 25 w 50"/>
                <a:gd name="T59" fmla="*/ 18 h 80"/>
                <a:gd name="T60" fmla="*/ 28 w 50"/>
                <a:gd name="T61" fmla="*/ 22 h 80"/>
                <a:gd name="T62" fmla="*/ 33 w 50"/>
                <a:gd name="T63" fmla="*/ 28 h 80"/>
                <a:gd name="T64" fmla="*/ 36 w 50"/>
                <a:gd name="T65" fmla="*/ 32 h 80"/>
                <a:gd name="T66" fmla="*/ 38 w 50"/>
                <a:gd name="T67" fmla="*/ 37 h 80"/>
                <a:gd name="T68" fmla="*/ 41 w 50"/>
                <a:gd name="T69" fmla="*/ 41 h 80"/>
                <a:gd name="T70" fmla="*/ 43 w 50"/>
                <a:gd name="T71" fmla="*/ 46 h 80"/>
                <a:gd name="T72" fmla="*/ 46 w 50"/>
                <a:gd name="T73" fmla="*/ 53 h 80"/>
                <a:gd name="T74" fmla="*/ 48 w 50"/>
                <a:gd name="T75" fmla="*/ 58 h 80"/>
                <a:gd name="T76" fmla="*/ 49 w 50"/>
                <a:gd name="T77" fmla="*/ 63 h 80"/>
                <a:gd name="T78" fmla="*/ 50 w 50"/>
                <a:gd name="T79" fmla="*/ 70 h 80"/>
                <a:gd name="T80" fmla="*/ 50 w 50"/>
                <a:gd name="T81" fmla="*/ 75 h 80"/>
                <a:gd name="T82" fmla="*/ 48 w 50"/>
                <a:gd name="T83" fmla="*/ 78 h 80"/>
                <a:gd name="T84" fmla="*/ 47 w 50"/>
                <a:gd name="T85" fmla="*/ 80 h 80"/>
                <a:gd name="T86" fmla="*/ 44 w 50"/>
                <a:gd name="T87" fmla="*/ 80 h 80"/>
                <a:gd name="T88" fmla="*/ 42 w 50"/>
                <a:gd name="T89" fmla="*/ 78 h 80"/>
                <a:gd name="T90" fmla="*/ 42 w 50"/>
                <a:gd name="T91" fmla="*/ 78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"/>
                <a:gd name="T139" fmla="*/ 0 h 80"/>
                <a:gd name="T140" fmla="*/ 50 w 50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" h="80">
                  <a:moveTo>
                    <a:pt x="42" y="78"/>
                  </a:moveTo>
                  <a:lnTo>
                    <a:pt x="40" y="72"/>
                  </a:lnTo>
                  <a:lnTo>
                    <a:pt x="40" y="68"/>
                  </a:lnTo>
                  <a:lnTo>
                    <a:pt x="38" y="63"/>
                  </a:lnTo>
                  <a:lnTo>
                    <a:pt x="37" y="59"/>
                  </a:lnTo>
                  <a:lnTo>
                    <a:pt x="35" y="54"/>
                  </a:lnTo>
                  <a:lnTo>
                    <a:pt x="33" y="50"/>
                  </a:lnTo>
                  <a:lnTo>
                    <a:pt x="30" y="46"/>
                  </a:lnTo>
                  <a:lnTo>
                    <a:pt x="28" y="42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0" y="29"/>
                  </a:lnTo>
                  <a:lnTo>
                    <a:pt x="16" y="26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8" y="10"/>
                  </a:lnTo>
                  <a:lnTo>
                    <a:pt x="22" y="14"/>
                  </a:lnTo>
                  <a:lnTo>
                    <a:pt x="25" y="18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6" y="32"/>
                  </a:lnTo>
                  <a:lnTo>
                    <a:pt x="38" y="37"/>
                  </a:lnTo>
                  <a:lnTo>
                    <a:pt x="41" y="41"/>
                  </a:lnTo>
                  <a:lnTo>
                    <a:pt x="43" y="46"/>
                  </a:lnTo>
                  <a:lnTo>
                    <a:pt x="46" y="53"/>
                  </a:lnTo>
                  <a:lnTo>
                    <a:pt x="48" y="58"/>
                  </a:lnTo>
                  <a:lnTo>
                    <a:pt x="49" y="63"/>
                  </a:lnTo>
                  <a:lnTo>
                    <a:pt x="50" y="70"/>
                  </a:lnTo>
                  <a:lnTo>
                    <a:pt x="50" y="75"/>
                  </a:lnTo>
                  <a:lnTo>
                    <a:pt x="48" y="78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9" name="Freeform 67">
              <a:extLst>
                <a:ext uri="{FF2B5EF4-FFF2-40B4-BE49-F238E27FC236}">
                  <a16:creationId xmlns:a16="http://schemas.microsoft.com/office/drawing/2014/main" id="{C2015447-E022-43CB-8288-D929E1DD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" y="2153"/>
              <a:ext cx="62" cy="80"/>
            </a:xfrm>
            <a:custGeom>
              <a:avLst/>
              <a:gdLst>
                <a:gd name="T0" fmla="*/ 6 w 62"/>
                <a:gd name="T1" fmla="*/ 80 h 80"/>
                <a:gd name="T2" fmla="*/ 3 w 62"/>
                <a:gd name="T3" fmla="*/ 79 h 80"/>
                <a:gd name="T4" fmla="*/ 1 w 62"/>
                <a:gd name="T5" fmla="*/ 79 h 80"/>
                <a:gd name="T6" fmla="*/ 0 w 62"/>
                <a:gd name="T7" fmla="*/ 79 h 80"/>
                <a:gd name="T8" fmla="*/ 0 w 62"/>
                <a:gd name="T9" fmla="*/ 78 h 80"/>
                <a:gd name="T10" fmla="*/ 0 w 62"/>
                <a:gd name="T11" fmla="*/ 77 h 80"/>
                <a:gd name="T12" fmla="*/ 1 w 62"/>
                <a:gd name="T13" fmla="*/ 74 h 80"/>
                <a:gd name="T14" fmla="*/ 3 w 62"/>
                <a:gd name="T15" fmla="*/ 70 h 80"/>
                <a:gd name="T16" fmla="*/ 6 w 62"/>
                <a:gd name="T17" fmla="*/ 67 h 80"/>
                <a:gd name="T18" fmla="*/ 9 w 62"/>
                <a:gd name="T19" fmla="*/ 65 h 80"/>
                <a:gd name="T20" fmla="*/ 11 w 62"/>
                <a:gd name="T21" fmla="*/ 63 h 80"/>
                <a:gd name="T22" fmla="*/ 15 w 62"/>
                <a:gd name="T23" fmla="*/ 59 h 80"/>
                <a:gd name="T24" fmla="*/ 19 w 62"/>
                <a:gd name="T25" fmla="*/ 55 h 80"/>
                <a:gd name="T26" fmla="*/ 23 w 62"/>
                <a:gd name="T27" fmla="*/ 50 h 80"/>
                <a:gd name="T28" fmla="*/ 27 w 62"/>
                <a:gd name="T29" fmla="*/ 46 h 80"/>
                <a:gd name="T30" fmla="*/ 32 w 62"/>
                <a:gd name="T31" fmla="*/ 40 h 80"/>
                <a:gd name="T32" fmla="*/ 35 w 62"/>
                <a:gd name="T33" fmla="*/ 34 h 80"/>
                <a:gd name="T34" fmla="*/ 39 w 62"/>
                <a:gd name="T35" fmla="*/ 30 h 80"/>
                <a:gd name="T36" fmla="*/ 42 w 62"/>
                <a:gd name="T37" fmla="*/ 25 h 80"/>
                <a:gd name="T38" fmla="*/ 43 w 62"/>
                <a:gd name="T39" fmla="*/ 22 h 80"/>
                <a:gd name="T40" fmla="*/ 45 w 62"/>
                <a:gd name="T41" fmla="*/ 20 h 80"/>
                <a:gd name="T42" fmla="*/ 46 w 62"/>
                <a:gd name="T43" fmla="*/ 17 h 80"/>
                <a:gd name="T44" fmla="*/ 47 w 62"/>
                <a:gd name="T45" fmla="*/ 16 h 80"/>
                <a:gd name="T46" fmla="*/ 48 w 62"/>
                <a:gd name="T47" fmla="*/ 13 h 80"/>
                <a:gd name="T48" fmla="*/ 49 w 62"/>
                <a:gd name="T49" fmla="*/ 11 h 80"/>
                <a:gd name="T50" fmla="*/ 51 w 62"/>
                <a:gd name="T51" fmla="*/ 8 h 80"/>
                <a:gd name="T52" fmla="*/ 52 w 62"/>
                <a:gd name="T53" fmla="*/ 5 h 80"/>
                <a:gd name="T54" fmla="*/ 54 w 62"/>
                <a:gd name="T55" fmla="*/ 1 h 80"/>
                <a:gd name="T56" fmla="*/ 56 w 62"/>
                <a:gd name="T57" fmla="*/ 0 h 80"/>
                <a:gd name="T58" fmla="*/ 59 w 62"/>
                <a:gd name="T59" fmla="*/ 0 h 80"/>
                <a:gd name="T60" fmla="*/ 60 w 62"/>
                <a:gd name="T61" fmla="*/ 0 h 80"/>
                <a:gd name="T62" fmla="*/ 61 w 62"/>
                <a:gd name="T63" fmla="*/ 1 h 80"/>
                <a:gd name="T64" fmla="*/ 62 w 62"/>
                <a:gd name="T65" fmla="*/ 4 h 80"/>
                <a:gd name="T66" fmla="*/ 62 w 62"/>
                <a:gd name="T67" fmla="*/ 7 h 80"/>
                <a:gd name="T68" fmla="*/ 62 w 62"/>
                <a:gd name="T69" fmla="*/ 9 h 80"/>
                <a:gd name="T70" fmla="*/ 59 w 62"/>
                <a:gd name="T71" fmla="*/ 15 h 80"/>
                <a:gd name="T72" fmla="*/ 56 w 62"/>
                <a:gd name="T73" fmla="*/ 20 h 80"/>
                <a:gd name="T74" fmla="*/ 53 w 62"/>
                <a:gd name="T75" fmla="*/ 25 h 80"/>
                <a:gd name="T76" fmla="*/ 51 w 62"/>
                <a:gd name="T77" fmla="*/ 30 h 80"/>
                <a:gd name="T78" fmla="*/ 48 w 62"/>
                <a:gd name="T79" fmla="*/ 34 h 80"/>
                <a:gd name="T80" fmla="*/ 45 w 62"/>
                <a:gd name="T81" fmla="*/ 41 h 80"/>
                <a:gd name="T82" fmla="*/ 41 w 62"/>
                <a:gd name="T83" fmla="*/ 45 h 80"/>
                <a:gd name="T84" fmla="*/ 38 w 62"/>
                <a:gd name="T85" fmla="*/ 51 h 80"/>
                <a:gd name="T86" fmla="*/ 35 w 62"/>
                <a:gd name="T87" fmla="*/ 55 h 80"/>
                <a:gd name="T88" fmla="*/ 30 w 62"/>
                <a:gd name="T89" fmla="*/ 59 h 80"/>
                <a:gd name="T90" fmla="*/ 27 w 62"/>
                <a:gd name="T91" fmla="*/ 65 h 80"/>
                <a:gd name="T92" fmla="*/ 23 w 62"/>
                <a:gd name="T93" fmla="*/ 69 h 80"/>
                <a:gd name="T94" fmla="*/ 19 w 62"/>
                <a:gd name="T95" fmla="*/ 71 h 80"/>
                <a:gd name="T96" fmla="*/ 14 w 62"/>
                <a:gd name="T97" fmla="*/ 75 h 80"/>
                <a:gd name="T98" fmla="*/ 10 w 62"/>
                <a:gd name="T99" fmla="*/ 78 h 80"/>
                <a:gd name="T100" fmla="*/ 6 w 62"/>
                <a:gd name="T101" fmla="*/ 80 h 80"/>
                <a:gd name="T102" fmla="*/ 6 w 62"/>
                <a:gd name="T103" fmla="*/ 8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80"/>
                <a:gd name="T158" fmla="*/ 62 w 62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80">
                  <a:moveTo>
                    <a:pt x="6" y="80"/>
                  </a:moveTo>
                  <a:lnTo>
                    <a:pt x="3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1" y="74"/>
                  </a:lnTo>
                  <a:lnTo>
                    <a:pt x="3" y="70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23" y="50"/>
                  </a:lnTo>
                  <a:lnTo>
                    <a:pt x="27" y="46"/>
                  </a:lnTo>
                  <a:lnTo>
                    <a:pt x="32" y="40"/>
                  </a:lnTo>
                  <a:lnTo>
                    <a:pt x="35" y="34"/>
                  </a:lnTo>
                  <a:lnTo>
                    <a:pt x="39" y="30"/>
                  </a:lnTo>
                  <a:lnTo>
                    <a:pt x="42" y="25"/>
                  </a:lnTo>
                  <a:lnTo>
                    <a:pt x="43" y="22"/>
                  </a:lnTo>
                  <a:lnTo>
                    <a:pt x="45" y="20"/>
                  </a:lnTo>
                  <a:lnTo>
                    <a:pt x="46" y="17"/>
                  </a:lnTo>
                  <a:lnTo>
                    <a:pt x="47" y="16"/>
                  </a:lnTo>
                  <a:lnTo>
                    <a:pt x="48" y="13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5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4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59" y="15"/>
                  </a:lnTo>
                  <a:lnTo>
                    <a:pt x="56" y="20"/>
                  </a:lnTo>
                  <a:lnTo>
                    <a:pt x="53" y="25"/>
                  </a:lnTo>
                  <a:lnTo>
                    <a:pt x="51" y="30"/>
                  </a:lnTo>
                  <a:lnTo>
                    <a:pt x="48" y="34"/>
                  </a:lnTo>
                  <a:lnTo>
                    <a:pt x="45" y="41"/>
                  </a:lnTo>
                  <a:lnTo>
                    <a:pt x="41" y="45"/>
                  </a:lnTo>
                  <a:lnTo>
                    <a:pt x="38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7" y="65"/>
                  </a:lnTo>
                  <a:lnTo>
                    <a:pt x="23" y="69"/>
                  </a:lnTo>
                  <a:lnTo>
                    <a:pt x="19" y="71"/>
                  </a:lnTo>
                  <a:lnTo>
                    <a:pt x="14" y="75"/>
                  </a:lnTo>
                  <a:lnTo>
                    <a:pt x="10" y="78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0" name="Freeform 68">
              <a:extLst>
                <a:ext uri="{FF2B5EF4-FFF2-40B4-BE49-F238E27FC236}">
                  <a16:creationId xmlns:a16="http://schemas.microsoft.com/office/drawing/2014/main" id="{5356ED97-6FA5-425A-A187-17E27547C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2203"/>
              <a:ext cx="54" cy="89"/>
            </a:xfrm>
            <a:custGeom>
              <a:avLst/>
              <a:gdLst>
                <a:gd name="T0" fmla="*/ 6 w 54"/>
                <a:gd name="T1" fmla="*/ 87 h 89"/>
                <a:gd name="T2" fmla="*/ 2 w 54"/>
                <a:gd name="T3" fmla="*/ 89 h 89"/>
                <a:gd name="T4" fmla="*/ 0 w 54"/>
                <a:gd name="T5" fmla="*/ 87 h 89"/>
                <a:gd name="T6" fmla="*/ 0 w 54"/>
                <a:gd name="T7" fmla="*/ 85 h 89"/>
                <a:gd name="T8" fmla="*/ 1 w 54"/>
                <a:gd name="T9" fmla="*/ 82 h 89"/>
                <a:gd name="T10" fmla="*/ 2 w 54"/>
                <a:gd name="T11" fmla="*/ 78 h 89"/>
                <a:gd name="T12" fmla="*/ 5 w 54"/>
                <a:gd name="T13" fmla="*/ 75 h 89"/>
                <a:gd name="T14" fmla="*/ 8 w 54"/>
                <a:gd name="T15" fmla="*/ 73 h 89"/>
                <a:gd name="T16" fmla="*/ 11 w 54"/>
                <a:gd name="T17" fmla="*/ 70 h 89"/>
                <a:gd name="T18" fmla="*/ 13 w 54"/>
                <a:gd name="T19" fmla="*/ 66 h 89"/>
                <a:gd name="T20" fmla="*/ 17 w 54"/>
                <a:gd name="T21" fmla="*/ 62 h 89"/>
                <a:gd name="T22" fmla="*/ 21 w 54"/>
                <a:gd name="T23" fmla="*/ 57 h 89"/>
                <a:gd name="T24" fmla="*/ 24 w 54"/>
                <a:gd name="T25" fmla="*/ 52 h 89"/>
                <a:gd name="T26" fmla="*/ 26 w 54"/>
                <a:gd name="T27" fmla="*/ 48 h 89"/>
                <a:gd name="T28" fmla="*/ 27 w 54"/>
                <a:gd name="T29" fmla="*/ 45 h 89"/>
                <a:gd name="T30" fmla="*/ 30 w 54"/>
                <a:gd name="T31" fmla="*/ 42 h 89"/>
                <a:gd name="T32" fmla="*/ 31 w 54"/>
                <a:gd name="T33" fmla="*/ 38 h 89"/>
                <a:gd name="T34" fmla="*/ 33 w 54"/>
                <a:gd name="T35" fmla="*/ 36 h 89"/>
                <a:gd name="T36" fmla="*/ 34 w 54"/>
                <a:gd name="T37" fmla="*/ 32 h 89"/>
                <a:gd name="T38" fmla="*/ 35 w 54"/>
                <a:gd name="T39" fmla="*/ 29 h 89"/>
                <a:gd name="T40" fmla="*/ 37 w 54"/>
                <a:gd name="T41" fmla="*/ 28 h 89"/>
                <a:gd name="T42" fmla="*/ 38 w 54"/>
                <a:gd name="T43" fmla="*/ 23 h 89"/>
                <a:gd name="T44" fmla="*/ 40 w 54"/>
                <a:gd name="T45" fmla="*/ 17 h 89"/>
                <a:gd name="T46" fmla="*/ 43 w 54"/>
                <a:gd name="T47" fmla="*/ 12 h 89"/>
                <a:gd name="T48" fmla="*/ 45 w 54"/>
                <a:gd name="T49" fmla="*/ 7 h 89"/>
                <a:gd name="T50" fmla="*/ 46 w 54"/>
                <a:gd name="T51" fmla="*/ 3 h 89"/>
                <a:gd name="T52" fmla="*/ 48 w 54"/>
                <a:gd name="T53" fmla="*/ 1 h 89"/>
                <a:gd name="T54" fmla="*/ 49 w 54"/>
                <a:gd name="T55" fmla="*/ 0 h 89"/>
                <a:gd name="T56" fmla="*/ 51 w 54"/>
                <a:gd name="T57" fmla="*/ 0 h 89"/>
                <a:gd name="T58" fmla="*/ 52 w 54"/>
                <a:gd name="T59" fmla="*/ 1 h 89"/>
                <a:gd name="T60" fmla="*/ 53 w 54"/>
                <a:gd name="T61" fmla="*/ 3 h 89"/>
                <a:gd name="T62" fmla="*/ 53 w 54"/>
                <a:gd name="T63" fmla="*/ 5 h 89"/>
                <a:gd name="T64" fmla="*/ 54 w 54"/>
                <a:gd name="T65" fmla="*/ 9 h 89"/>
                <a:gd name="T66" fmla="*/ 52 w 54"/>
                <a:gd name="T67" fmla="*/ 13 h 89"/>
                <a:gd name="T68" fmla="*/ 50 w 54"/>
                <a:gd name="T69" fmla="*/ 20 h 89"/>
                <a:gd name="T70" fmla="*/ 48 w 54"/>
                <a:gd name="T71" fmla="*/ 25 h 89"/>
                <a:gd name="T72" fmla="*/ 46 w 54"/>
                <a:gd name="T73" fmla="*/ 30 h 89"/>
                <a:gd name="T74" fmla="*/ 43 w 54"/>
                <a:gd name="T75" fmla="*/ 37 h 89"/>
                <a:gd name="T76" fmla="*/ 40 w 54"/>
                <a:gd name="T77" fmla="*/ 42 h 89"/>
                <a:gd name="T78" fmla="*/ 38 w 54"/>
                <a:gd name="T79" fmla="*/ 48 h 89"/>
                <a:gd name="T80" fmla="*/ 35 w 54"/>
                <a:gd name="T81" fmla="*/ 53 h 89"/>
                <a:gd name="T82" fmla="*/ 32 w 54"/>
                <a:gd name="T83" fmla="*/ 58 h 89"/>
                <a:gd name="T84" fmla="*/ 30 w 54"/>
                <a:gd name="T85" fmla="*/ 63 h 89"/>
                <a:gd name="T86" fmla="*/ 25 w 54"/>
                <a:gd name="T87" fmla="*/ 69 h 89"/>
                <a:gd name="T88" fmla="*/ 22 w 54"/>
                <a:gd name="T89" fmla="*/ 74 h 89"/>
                <a:gd name="T90" fmla="*/ 18 w 54"/>
                <a:gd name="T91" fmla="*/ 77 h 89"/>
                <a:gd name="T92" fmla="*/ 14 w 54"/>
                <a:gd name="T93" fmla="*/ 81 h 89"/>
                <a:gd name="T94" fmla="*/ 10 w 54"/>
                <a:gd name="T95" fmla="*/ 85 h 89"/>
                <a:gd name="T96" fmla="*/ 6 w 54"/>
                <a:gd name="T97" fmla="*/ 87 h 89"/>
                <a:gd name="T98" fmla="*/ 6 w 54"/>
                <a:gd name="T99" fmla="*/ 87 h 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"/>
                <a:gd name="T151" fmla="*/ 0 h 89"/>
                <a:gd name="T152" fmla="*/ 54 w 54"/>
                <a:gd name="T153" fmla="*/ 89 h 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" h="89">
                  <a:moveTo>
                    <a:pt x="6" y="87"/>
                  </a:moveTo>
                  <a:lnTo>
                    <a:pt x="2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2" y="78"/>
                  </a:lnTo>
                  <a:lnTo>
                    <a:pt x="5" y="75"/>
                  </a:lnTo>
                  <a:lnTo>
                    <a:pt x="8" y="73"/>
                  </a:lnTo>
                  <a:lnTo>
                    <a:pt x="11" y="70"/>
                  </a:lnTo>
                  <a:lnTo>
                    <a:pt x="13" y="66"/>
                  </a:lnTo>
                  <a:lnTo>
                    <a:pt x="17" y="62"/>
                  </a:lnTo>
                  <a:lnTo>
                    <a:pt x="21" y="57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7" y="45"/>
                  </a:lnTo>
                  <a:lnTo>
                    <a:pt x="30" y="42"/>
                  </a:lnTo>
                  <a:lnTo>
                    <a:pt x="31" y="38"/>
                  </a:lnTo>
                  <a:lnTo>
                    <a:pt x="33" y="36"/>
                  </a:lnTo>
                  <a:lnTo>
                    <a:pt x="34" y="32"/>
                  </a:lnTo>
                  <a:lnTo>
                    <a:pt x="35" y="29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7"/>
                  </a:lnTo>
                  <a:lnTo>
                    <a:pt x="43" y="12"/>
                  </a:lnTo>
                  <a:lnTo>
                    <a:pt x="45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54" y="9"/>
                  </a:lnTo>
                  <a:lnTo>
                    <a:pt x="52" y="13"/>
                  </a:lnTo>
                  <a:lnTo>
                    <a:pt x="50" y="20"/>
                  </a:lnTo>
                  <a:lnTo>
                    <a:pt x="48" y="25"/>
                  </a:lnTo>
                  <a:lnTo>
                    <a:pt x="46" y="30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2" y="58"/>
                  </a:lnTo>
                  <a:lnTo>
                    <a:pt x="30" y="63"/>
                  </a:lnTo>
                  <a:lnTo>
                    <a:pt x="25" y="69"/>
                  </a:lnTo>
                  <a:lnTo>
                    <a:pt x="22" y="74"/>
                  </a:lnTo>
                  <a:lnTo>
                    <a:pt x="18" y="77"/>
                  </a:lnTo>
                  <a:lnTo>
                    <a:pt x="14" y="81"/>
                  </a:lnTo>
                  <a:lnTo>
                    <a:pt x="10" y="85"/>
                  </a:lnTo>
                  <a:lnTo>
                    <a:pt x="6" y="87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1" name="Freeform 69">
              <a:extLst>
                <a:ext uri="{FF2B5EF4-FFF2-40B4-BE49-F238E27FC236}">
                  <a16:creationId xmlns:a16="http://schemas.microsoft.com/office/drawing/2014/main" id="{C082F417-5A64-46ED-9829-5F9B2F9AA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" y="2470"/>
              <a:ext cx="70" cy="71"/>
            </a:xfrm>
            <a:custGeom>
              <a:avLst/>
              <a:gdLst>
                <a:gd name="T0" fmla="*/ 0 w 70"/>
                <a:gd name="T1" fmla="*/ 62 h 71"/>
                <a:gd name="T2" fmla="*/ 5 w 70"/>
                <a:gd name="T3" fmla="*/ 60 h 71"/>
                <a:gd name="T4" fmla="*/ 9 w 70"/>
                <a:gd name="T5" fmla="*/ 58 h 71"/>
                <a:gd name="T6" fmla="*/ 13 w 70"/>
                <a:gd name="T7" fmla="*/ 54 h 71"/>
                <a:gd name="T8" fmla="*/ 18 w 70"/>
                <a:gd name="T9" fmla="*/ 52 h 71"/>
                <a:gd name="T10" fmla="*/ 22 w 70"/>
                <a:gd name="T11" fmla="*/ 47 h 71"/>
                <a:gd name="T12" fmla="*/ 26 w 70"/>
                <a:gd name="T13" fmla="*/ 44 h 71"/>
                <a:gd name="T14" fmla="*/ 31 w 70"/>
                <a:gd name="T15" fmla="*/ 39 h 71"/>
                <a:gd name="T16" fmla="*/ 35 w 70"/>
                <a:gd name="T17" fmla="*/ 35 h 71"/>
                <a:gd name="T18" fmla="*/ 38 w 70"/>
                <a:gd name="T19" fmla="*/ 31 h 71"/>
                <a:gd name="T20" fmla="*/ 42 w 70"/>
                <a:gd name="T21" fmla="*/ 27 h 71"/>
                <a:gd name="T22" fmla="*/ 46 w 70"/>
                <a:gd name="T23" fmla="*/ 22 h 71"/>
                <a:gd name="T24" fmla="*/ 49 w 70"/>
                <a:gd name="T25" fmla="*/ 18 h 71"/>
                <a:gd name="T26" fmla="*/ 52 w 70"/>
                <a:gd name="T27" fmla="*/ 13 h 71"/>
                <a:gd name="T28" fmla="*/ 56 w 70"/>
                <a:gd name="T29" fmla="*/ 9 h 71"/>
                <a:gd name="T30" fmla="*/ 59 w 70"/>
                <a:gd name="T31" fmla="*/ 5 h 71"/>
                <a:gd name="T32" fmla="*/ 62 w 70"/>
                <a:gd name="T33" fmla="*/ 2 h 71"/>
                <a:gd name="T34" fmla="*/ 65 w 70"/>
                <a:gd name="T35" fmla="*/ 0 h 71"/>
                <a:gd name="T36" fmla="*/ 69 w 70"/>
                <a:gd name="T37" fmla="*/ 1 h 71"/>
                <a:gd name="T38" fmla="*/ 69 w 70"/>
                <a:gd name="T39" fmla="*/ 1 h 71"/>
                <a:gd name="T40" fmla="*/ 70 w 70"/>
                <a:gd name="T41" fmla="*/ 4 h 71"/>
                <a:gd name="T42" fmla="*/ 70 w 70"/>
                <a:gd name="T43" fmla="*/ 6 h 71"/>
                <a:gd name="T44" fmla="*/ 70 w 70"/>
                <a:gd name="T45" fmla="*/ 10 h 71"/>
                <a:gd name="T46" fmla="*/ 66 w 70"/>
                <a:gd name="T47" fmla="*/ 14 h 71"/>
                <a:gd name="T48" fmla="*/ 63 w 70"/>
                <a:gd name="T49" fmla="*/ 19 h 71"/>
                <a:gd name="T50" fmla="*/ 61 w 70"/>
                <a:gd name="T51" fmla="*/ 23 h 71"/>
                <a:gd name="T52" fmla="*/ 58 w 70"/>
                <a:gd name="T53" fmla="*/ 27 h 71"/>
                <a:gd name="T54" fmla="*/ 55 w 70"/>
                <a:gd name="T55" fmla="*/ 31 h 71"/>
                <a:gd name="T56" fmla="*/ 51 w 70"/>
                <a:gd name="T57" fmla="*/ 35 h 71"/>
                <a:gd name="T58" fmla="*/ 47 w 70"/>
                <a:gd name="T59" fmla="*/ 40 h 71"/>
                <a:gd name="T60" fmla="*/ 44 w 70"/>
                <a:gd name="T61" fmla="*/ 44 h 71"/>
                <a:gd name="T62" fmla="*/ 42 w 70"/>
                <a:gd name="T63" fmla="*/ 47 h 71"/>
                <a:gd name="T64" fmla="*/ 37 w 70"/>
                <a:gd name="T65" fmla="*/ 51 h 71"/>
                <a:gd name="T66" fmla="*/ 33 w 70"/>
                <a:gd name="T67" fmla="*/ 54 h 71"/>
                <a:gd name="T68" fmla="*/ 30 w 70"/>
                <a:gd name="T69" fmla="*/ 59 h 71"/>
                <a:gd name="T70" fmla="*/ 26 w 70"/>
                <a:gd name="T71" fmla="*/ 60 h 71"/>
                <a:gd name="T72" fmla="*/ 24 w 70"/>
                <a:gd name="T73" fmla="*/ 63 h 71"/>
                <a:gd name="T74" fmla="*/ 21 w 70"/>
                <a:gd name="T75" fmla="*/ 64 h 71"/>
                <a:gd name="T76" fmla="*/ 19 w 70"/>
                <a:gd name="T77" fmla="*/ 67 h 71"/>
                <a:gd name="T78" fmla="*/ 17 w 70"/>
                <a:gd name="T79" fmla="*/ 67 h 71"/>
                <a:gd name="T80" fmla="*/ 14 w 70"/>
                <a:gd name="T81" fmla="*/ 69 h 71"/>
                <a:gd name="T82" fmla="*/ 12 w 70"/>
                <a:gd name="T83" fmla="*/ 69 h 71"/>
                <a:gd name="T84" fmla="*/ 10 w 70"/>
                <a:gd name="T85" fmla="*/ 71 h 71"/>
                <a:gd name="T86" fmla="*/ 8 w 70"/>
                <a:gd name="T87" fmla="*/ 71 h 71"/>
                <a:gd name="T88" fmla="*/ 6 w 70"/>
                <a:gd name="T89" fmla="*/ 71 h 71"/>
                <a:gd name="T90" fmla="*/ 5 w 70"/>
                <a:gd name="T91" fmla="*/ 71 h 71"/>
                <a:gd name="T92" fmla="*/ 4 w 70"/>
                <a:gd name="T93" fmla="*/ 71 h 71"/>
                <a:gd name="T94" fmla="*/ 1 w 70"/>
                <a:gd name="T95" fmla="*/ 67 h 71"/>
                <a:gd name="T96" fmla="*/ 0 w 70"/>
                <a:gd name="T97" fmla="*/ 62 h 71"/>
                <a:gd name="T98" fmla="*/ 0 w 70"/>
                <a:gd name="T99" fmla="*/ 62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"/>
                <a:gd name="T151" fmla="*/ 0 h 71"/>
                <a:gd name="T152" fmla="*/ 70 w 7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" h="71">
                  <a:moveTo>
                    <a:pt x="0" y="62"/>
                  </a:moveTo>
                  <a:lnTo>
                    <a:pt x="5" y="60"/>
                  </a:lnTo>
                  <a:lnTo>
                    <a:pt x="9" y="58"/>
                  </a:lnTo>
                  <a:lnTo>
                    <a:pt x="13" y="54"/>
                  </a:lnTo>
                  <a:lnTo>
                    <a:pt x="18" y="52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31" y="39"/>
                  </a:lnTo>
                  <a:lnTo>
                    <a:pt x="35" y="35"/>
                  </a:lnTo>
                  <a:lnTo>
                    <a:pt x="38" y="31"/>
                  </a:lnTo>
                  <a:lnTo>
                    <a:pt x="42" y="27"/>
                  </a:lnTo>
                  <a:lnTo>
                    <a:pt x="46" y="22"/>
                  </a:lnTo>
                  <a:lnTo>
                    <a:pt x="49" y="18"/>
                  </a:lnTo>
                  <a:lnTo>
                    <a:pt x="52" y="13"/>
                  </a:lnTo>
                  <a:lnTo>
                    <a:pt x="56" y="9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4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8" y="27"/>
                  </a:lnTo>
                  <a:lnTo>
                    <a:pt x="55" y="31"/>
                  </a:lnTo>
                  <a:lnTo>
                    <a:pt x="51" y="35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2" y="47"/>
                  </a:lnTo>
                  <a:lnTo>
                    <a:pt x="37" y="51"/>
                  </a:lnTo>
                  <a:lnTo>
                    <a:pt x="33" y="54"/>
                  </a:lnTo>
                  <a:lnTo>
                    <a:pt x="30" y="59"/>
                  </a:lnTo>
                  <a:lnTo>
                    <a:pt x="26" y="60"/>
                  </a:lnTo>
                  <a:lnTo>
                    <a:pt x="24" y="63"/>
                  </a:lnTo>
                  <a:lnTo>
                    <a:pt x="21" y="64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1" y="6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2" name="Freeform 70">
              <a:extLst>
                <a:ext uri="{FF2B5EF4-FFF2-40B4-BE49-F238E27FC236}">
                  <a16:creationId xmlns:a16="http://schemas.microsoft.com/office/drawing/2014/main" id="{9D32429E-98D8-4DF2-9E1A-445115360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1913"/>
              <a:ext cx="350" cy="700"/>
            </a:xfrm>
            <a:custGeom>
              <a:avLst/>
              <a:gdLst>
                <a:gd name="T0" fmla="*/ 348 w 350"/>
                <a:gd name="T1" fmla="*/ 1 h 700"/>
                <a:gd name="T2" fmla="*/ 350 w 350"/>
                <a:gd name="T3" fmla="*/ 12 h 700"/>
                <a:gd name="T4" fmla="*/ 350 w 350"/>
                <a:gd name="T5" fmla="*/ 32 h 700"/>
                <a:gd name="T6" fmla="*/ 346 w 350"/>
                <a:gd name="T7" fmla="*/ 55 h 700"/>
                <a:gd name="T8" fmla="*/ 344 w 350"/>
                <a:gd name="T9" fmla="*/ 79 h 700"/>
                <a:gd name="T10" fmla="*/ 339 w 350"/>
                <a:gd name="T11" fmla="*/ 111 h 700"/>
                <a:gd name="T12" fmla="*/ 333 w 350"/>
                <a:gd name="T13" fmla="*/ 164 h 700"/>
                <a:gd name="T14" fmla="*/ 324 w 350"/>
                <a:gd name="T15" fmla="*/ 216 h 700"/>
                <a:gd name="T16" fmla="*/ 314 w 350"/>
                <a:gd name="T17" fmla="*/ 268 h 700"/>
                <a:gd name="T18" fmla="*/ 304 w 350"/>
                <a:gd name="T19" fmla="*/ 320 h 700"/>
                <a:gd name="T20" fmla="*/ 293 w 350"/>
                <a:gd name="T21" fmla="*/ 373 h 700"/>
                <a:gd name="T22" fmla="*/ 285 w 350"/>
                <a:gd name="T23" fmla="*/ 418 h 700"/>
                <a:gd name="T24" fmla="*/ 282 w 350"/>
                <a:gd name="T25" fmla="*/ 464 h 700"/>
                <a:gd name="T26" fmla="*/ 280 w 350"/>
                <a:gd name="T27" fmla="*/ 512 h 700"/>
                <a:gd name="T28" fmla="*/ 276 w 350"/>
                <a:gd name="T29" fmla="*/ 559 h 700"/>
                <a:gd name="T30" fmla="*/ 270 w 350"/>
                <a:gd name="T31" fmla="*/ 607 h 700"/>
                <a:gd name="T32" fmla="*/ 262 w 350"/>
                <a:gd name="T33" fmla="*/ 641 h 700"/>
                <a:gd name="T34" fmla="*/ 249 w 350"/>
                <a:gd name="T35" fmla="*/ 663 h 700"/>
                <a:gd name="T36" fmla="*/ 234 w 350"/>
                <a:gd name="T37" fmla="*/ 682 h 700"/>
                <a:gd name="T38" fmla="*/ 213 w 350"/>
                <a:gd name="T39" fmla="*/ 694 h 700"/>
                <a:gd name="T40" fmla="*/ 190 w 350"/>
                <a:gd name="T41" fmla="*/ 700 h 700"/>
                <a:gd name="T42" fmla="*/ 170 w 350"/>
                <a:gd name="T43" fmla="*/ 698 h 700"/>
                <a:gd name="T44" fmla="*/ 158 w 350"/>
                <a:gd name="T45" fmla="*/ 696 h 700"/>
                <a:gd name="T46" fmla="*/ 151 w 350"/>
                <a:gd name="T47" fmla="*/ 695 h 700"/>
                <a:gd name="T48" fmla="*/ 140 w 350"/>
                <a:gd name="T49" fmla="*/ 691 h 700"/>
                <a:gd name="T50" fmla="*/ 114 w 350"/>
                <a:gd name="T51" fmla="*/ 679 h 700"/>
                <a:gd name="T52" fmla="*/ 86 w 350"/>
                <a:gd name="T53" fmla="*/ 666 h 700"/>
                <a:gd name="T54" fmla="*/ 59 w 350"/>
                <a:gd name="T55" fmla="*/ 654 h 700"/>
                <a:gd name="T56" fmla="*/ 32 w 350"/>
                <a:gd name="T57" fmla="*/ 644 h 700"/>
                <a:gd name="T58" fmla="*/ 8 w 350"/>
                <a:gd name="T59" fmla="*/ 636 h 700"/>
                <a:gd name="T60" fmla="*/ 0 w 350"/>
                <a:gd name="T61" fmla="*/ 628 h 700"/>
                <a:gd name="T62" fmla="*/ 10 w 350"/>
                <a:gd name="T63" fmla="*/ 623 h 700"/>
                <a:gd name="T64" fmla="*/ 39 w 350"/>
                <a:gd name="T65" fmla="*/ 630 h 700"/>
                <a:gd name="T66" fmla="*/ 68 w 350"/>
                <a:gd name="T67" fmla="*/ 644 h 700"/>
                <a:gd name="T68" fmla="*/ 97 w 350"/>
                <a:gd name="T69" fmla="*/ 657 h 700"/>
                <a:gd name="T70" fmla="*/ 125 w 350"/>
                <a:gd name="T71" fmla="*/ 670 h 700"/>
                <a:gd name="T72" fmla="*/ 153 w 350"/>
                <a:gd name="T73" fmla="*/ 682 h 700"/>
                <a:gd name="T74" fmla="*/ 171 w 350"/>
                <a:gd name="T75" fmla="*/ 686 h 700"/>
                <a:gd name="T76" fmla="*/ 191 w 350"/>
                <a:gd name="T77" fmla="*/ 686 h 700"/>
                <a:gd name="T78" fmla="*/ 209 w 350"/>
                <a:gd name="T79" fmla="*/ 682 h 700"/>
                <a:gd name="T80" fmla="*/ 228 w 350"/>
                <a:gd name="T81" fmla="*/ 671 h 700"/>
                <a:gd name="T82" fmla="*/ 242 w 350"/>
                <a:gd name="T83" fmla="*/ 654 h 700"/>
                <a:gd name="T84" fmla="*/ 255 w 350"/>
                <a:gd name="T85" fmla="*/ 616 h 700"/>
                <a:gd name="T86" fmla="*/ 263 w 350"/>
                <a:gd name="T87" fmla="*/ 566 h 700"/>
                <a:gd name="T88" fmla="*/ 267 w 350"/>
                <a:gd name="T89" fmla="*/ 514 h 700"/>
                <a:gd name="T90" fmla="*/ 269 w 350"/>
                <a:gd name="T91" fmla="*/ 462 h 700"/>
                <a:gd name="T92" fmla="*/ 273 w 350"/>
                <a:gd name="T93" fmla="*/ 411 h 700"/>
                <a:gd name="T94" fmla="*/ 282 w 350"/>
                <a:gd name="T95" fmla="*/ 360 h 700"/>
                <a:gd name="T96" fmla="*/ 293 w 350"/>
                <a:gd name="T97" fmla="*/ 307 h 700"/>
                <a:gd name="T98" fmla="*/ 302 w 350"/>
                <a:gd name="T99" fmla="*/ 256 h 700"/>
                <a:gd name="T100" fmla="*/ 311 w 350"/>
                <a:gd name="T101" fmla="*/ 204 h 700"/>
                <a:gd name="T102" fmla="*/ 320 w 350"/>
                <a:gd name="T103" fmla="*/ 153 h 700"/>
                <a:gd name="T104" fmla="*/ 330 w 350"/>
                <a:gd name="T105" fmla="*/ 103 h 700"/>
                <a:gd name="T106" fmla="*/ 331 w 350"/>
                <a:gd name="T107" fmla="*/ 82 h 700"/>
                <a:gd name="T108" fmla="*/ 332 w 350"/>
                <a:gd name="T109" fmla="*/ 63 h 700"/>
                <a:gd name="T110" fmla="*/ 334 w 350"/>
                <a:gd name="T111" fmla="*/ 44 h 700"/>
                <a:gd name="T112" fmla="*/ 337 w 350"/>
                <a:gd name="T113" fmla="*/ 25 h 700"/>
                <a:gd name="T114" fmla="*/ 341 w 350"/>
                <a:gd name="T115" fmla="*/ 8 h 7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0"/>
                <a:gd name="T175" fmla="*/ 0 h 700"/>
                <a:gd name="T176" fmla="*/ 350 w 350"/>
                <a:gd name="T177" fmla="*/ 700 h 7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0" h="700">
                  <a:moveTo>
                    <a:pt x="343" y="1"/>
                  </a:moveTo>
                  <a:lnTo>
                    <a:pt x="346" y="0"/>
                  </a:lnTo>
                  <a:lnTo>
                    <a:pt x="348" y="1"/>
                  </a:lnTo>
                  <a:lnTo>
                    <a:pt x="349" y="4"/>
                  </a:lnTo>
                  <a:lnTo>
                    <a:pt x="350" y="8"/>
                  </a:lnTo>
                  <a:lnTo>
                    <a:pt x="350" y="12"/>
                  </a:lnTo>
                  <a:lnTo>
                    <a:pt x="350" y="17"/>
                  </a:lnTo>
                  <a:lnTo>
                    <a:pt x="350" y="25"/>
                  </a:lnTo>
                  <a:lnTo>
                    <a:pt x="350" y="32"/>
                  </a:lnTo>
                  <a:lnTo>
                    <a:pt x="349" y="40"/>
                  </a:lnTo>
                  <a:lnTo>
                    <a:pt x="348" y="47"/>
                  </a:lnTo>
                  <a:lnTo>
                    <a:pt x="346" y="55"/>
                  </a:lnTo>
                  <a:lnTo>
                    <a:pt x="346" y="65"/>
                  </a:lnTo>
                  <a:lnTo>
                    <a:pt x="345" y="71"/>
                  </a:lnTo>
                  <a:lnTo>
                    <a:pt x="344" y="79"/>
                  </a:lnTo>
                  <a:lnTo>
                    <a:pt x="343" y="87"/>
                  </a:lnTo>
                  <a:lnTo>
                    <a:pt x="343" y="94"/>
                  </a:lnTo>
                  <a:lnTo>
                    <a:pt x="339" y="111"/>
                  </a:lnTo>
                  <a:lnTo>
                    <a:pt x="337" y="128"/>
                  </a:lnTo>
                  <a:lnTo>
                    <a:pt x="335" y="146"/>
                  </a:lnTo>
                  <a:lnTo>
                    <a:pt x="333" y="164"/>
                  </a:lnTo>
                  <a:lnTo>
                    <a:pt x="330" y="181"/>
                  </a:lnTo>
                  <a:lnTo>
                    <a:pt x="326" y="199"/>
                  </a:lnTo>
                  <a:lnTo>
                    <a:pt x="324" y="216"/>
                  </a:lnTo>
                  <a:lnTo>
                    <a:pt x="321" y="233"/>
                  </a:lnTo>
                  <a:lnTo>
                    <a:pt x="318" y="251"/>
                  </a:lnTo>
                  <a:lnTo>
                    <a:pt x="314" y="268"/>
                  </a:lnTo>
                  <a:lnTo>
                    <a:pt x="310" y="286"/>
                  </a:lnTo>
                  <a:lnTo>
                    <a:pt x="307" y="303"/>
                  </a:lnTo>
                  <a:lnTo>
                    <a:pt x="304" y="320"/>
                  </a:lnTo>
                  <a:lnTo>
                    <a:pt x="300" y="339"/>
                  </a:lnTo>
                  <a:lnTo>
                    <a:pt x="296" y="356"/>
                  </a:lnTo>
                  <a:lnTo>
                    <a:pt x="293" y="373"/>
                  </a:lnTo>
                  <a:lnTo>
                    <a:pt x="289" y="388"/>
                  </a:lnTo>
                  <a:lnTo>
                    <a:pt x="286" y="404"/>
                  </a:lnTo>
                  <a:lnTo>
                    <a:pt x="285" y="418"/>
                  </a:lnTo>
                  <a:lnTo>
                    <a:pt x="284" y="434"/>
                  </a:lnTo>
                  <a:lnTo>
                    <a:pt x="282" y="450"/>
                  </a:lnTo>
                  <a:lnTo>
                    <a:pt x="282" y="464"/>
                  </a:lnTo>
                  <a:lnTo>
                    <a:pt x="281" y="480"/>
                  </a:lnTo>
                  <a:lnTo>
                    <a:pt x="281" y="496"/>
                  </a:lnTo>
                  <a:lnTo>
                    <a:pt x="280" y="512"/>
                  </a:lnTo>
                  <a:lnTo>
                    <a:pt x="279" y="528"/>
                  </a:lnTo>
                  <a:lnTo>
                    <a:pt x="278" y="542"/>
                  </a:lnTo>
                  <a:lnTo>
                    <a:pt x="276" y="559"/>
                  </a:lnTo>
                  <a:lnTo>
                    <a:pt x="274" y="574"/>
                  </a:lnTo>
                  <a:lnTo>
                    <a:pt x="273" y="591"/>
                  </a:lnTo>
                  <a:lnTo>
                    <a:pt x="270" y="607"/>
                  </a:lnTo>
                  <a:lnTo>
                    <a:pt x="268" y="624"/>
                  </a:lnTo>
                  <a:lnTo>
                    <a:pt x="265" y="632"/>
                  </a:lnTo>
                  <a:lnTo>
                    <a:pt x="262" y="641"/>
                  </a:lnTo>
                  <a:lnTo>
                    <a:pt x="258" y="649"/>
                  </a:lnTo>
                  <a:lnTo>
                    <a:pt x="255" y="656"/>
                  </a:lnTo>
                  <a:lnTo>
                    <a:pt x="249" y="663"/>
                  </a:lnTo>
                  <a:lnTo>
                    <a:pt x="245" y="670"/>
                  </a:lnTo>
                  <a:lnTo>
                    <a:pt x="240" y="675"/>
                  </a:lnTo>
                  <a:lnTo>
                    <a:pt x="234" y="682"/>
                  </a:lnTo>
                  <a:lnTo>
                    <a:pt x="227" y="686"/>
                  </a:lnTo>
                  <a:lnTo>
                    <a:pt x="220" y="691"/>
                  </a:lnTo>
                  <a:lnTo>
                    <a:pt x="213" y="694"/>
                  </a:lnTo>
                  <a:lnTo>
                    <a:pt x="206" y="698"/>
                  </a:lnTo>
                  <a:lnTo>
                    <a:pt x="197" y="699"/>
                  </a:lnTo>
                  <a:lnTo>
                    <a:pt x="190" y="700"/>
                  </a:lnTo>
                  <a:lnTo>
                    <a:pt x="182" y="700"/>
                  </a:lnTo>
                  <a:lnTo>
                    <a:pt x="175" y="699"/>
                  </a:lnTo>
                  <a:lnTo>
                    <a:pt x="170" y="698"/>
                  </a:lnTo>
                  <a:lnTo>
                    <a:pt x="167" y="698"/>
                  </a:lnTo>
                  <a:lnTo>
                    <a:pt x="162" y="696"/>
                  </a:lnTo>
                  <a:lnTo>
                    <a:pt x="158" y="696"/>
                  </a:lnTo>
                  <a:lnTo>
                    <a:pt x="155" y="695"/>
                  </a:lnTo>
                  <a:lnTo>
                    <a:pt x="153" y="695"/>
                  </a:lnTo>
                  <a:lnTo>
                    <a:pt x="151" y="695"/>
                  </a:lnTo>
                  <a:lnTo>
                    <a:pt x="149" y="694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1" y="687"/>
                  </a:lnTo>
                  <a:lnTo>
                    <a:pt x="123" y="683"/>
                  </a:lnTo>
                  <a:lnTo>
                    <a:pt x="114" y="679"/>
                  </a:lnTo>
                  <a:lnTo>
                    <a:pt x="105" y="675"/>
                  </a:lnTo>
                  <a:lnTo>
                    <a:pt x="96" y="670"/>
                  </a:lnTo>
                  <a:lnTo>
                    <a:pt x="86" y="666"/>
                  </a:lnTo>
                  <a:lnTo>
                    <a:pt x="77" y="662"/>
                  </a:lnTo>
                  <a:lnTo>
                    <a:pt x="67" y="658"/>
                  </a:lnTo>
                  <a:lnTo>
                    <a:pt x="59" y="654"/>
                  </a:lnTo>
                  <a:lnTo>
                    <a:pt x="49" y="650"/>
                  </a:lnTo>
                  <a:lnTo>
                    <a:pt x="40" y="646"/>
                  </a:lnTo>
                  <a:lnTo>
                    <a:pt x="32" y="644"/>
                  </a:lnTo>
                  <a:lnTo>
                    <a:pt x="23" y="640"/>
                  </a:lnTo>
                  <a:lnTo>
                    <a:pt x="15" y="637"/>
                  </a:lnTo>
                  <a:lnTo>
                    <a:pt x="8" y="636"/>
                  </a:lnTo>
                  <a:lnTo>
                    <a:pt x="0" y="633"/>
                  </a:lnTo>
                  <a:lnTo>
                    <a:pt x="0" y="630"/>
                  </a:lnTo>
                  <a:lnTo>
                    <a:pt x="0" y="628"/>
                  </a:lnTo>
                  <a:lnTo>
                    <a:pt x="0" y="625"/>
                  </a:lnTo>
                  <a:lnTo>
                    <a:pt x="0" y="621"/>
                  </a:lnTo>
                  <a:lnTo>
                    <a:pt x="10" y="623"/>
                  </a:lnTo>
                  <a:lnTo>
                    <a:pt x="20" y="625"/>
                  </a:lnTo>
                  <a:lnTo>
                    <a:pt x="29" y="628"/>
                  </a:lnTo>
                  <a:lnTo>
                    <a:pt x="39" y="630"/>
                  </a:lnTo>
                  <a:lnTo>
                    <a:pt x="49" y="633"/>
                  </a:lnTo>
                  <a:lnTo>
                    <a:pt x="59" y="638"/>
                  </a:lnTo>
                  <a:lnTo>
                    <a:pt x="68" y="644"/>
                  </a:lnTo>
                  <a:lnTo>
                    <a:pt x="78" y="648"/>
                  </a:lnTo>
                  <a:lnTo>
                    <a:pt x="88" y="653"/>
                  </a:lnTo>
                  <a:lnTo>
                    <a:pt x="97" y="657"/>
                  </a:lnTo>
                  <a:lnTo>
                    <a:pt x="106" y="662"/>
                  </a:lnTo>
                  <a:lnTo>
                    <a:pt x="116" y="666"/>
                  </a:lnTo>
                  <a:lnTo>
                    <a:pt x="125" y="670"/>
                  </a:lnTo>
                  <a:lnTo>
                    <a:pt x="135" y="675"/>
                  </a:lnTo>
                  <a:lnTo>
                    <a:pt x="143" y="678"/>
                  </a:lnTo>
                  <a:lnTo>
                    <a:pt x="153" y="682"/>
                  </a:lnTo>
                  <a:lnTo>
                    <a:pt x="158" y="683"/>
                  </a:lnTo>
                  <a:lnTo>
                    <a:pt x="165" y="686"/>
                  </a:lnTo>
                  <a:lnTo>
                    <a:pt x="171" y="686"/>
                  </a:lnTo>
                  <a:lnTo>
                    <a:pt x="178" y="687"/>
                  </a:lnTo>
                  <a:lnTo>
                    <a:pt x="184" y="686"/>
                  </a:lnTo>
                  <a:lnTo>
                    <a:pt x="191" y="686"/>
                  </a:lnTo>
                  <a:lnTo>
                    <a:pt x="197" y="686"/>
                  </a:lnTo>
                  <a:lnTo>
                    <a:pt x="204" y="685"/>
                  </a:lnTo>
                  <a:lnTo>
                    <a:pt x="209" y="682"/>
                  </a:lnTo>
                  <a:lnTo>
                    <a:pt x="216" y="679"/>
                  </a:lnTo>
                  <a:lnTo>
                    <a:pt x="221" y="675"/>
                  </a:lnTo>
                  <a:lnTo>
                    <a:pt x="228" y="671"/>
                  </a:lnTo>
                  <a:lnTo>
                    <a:pt x="232" y="666"/>
                  </a:lnTo>
                  <a:lnTo>
                    <a:pt x="237" y="661"/>
                  </a:lnTo>
                  <a:lnTo>
                    <a:pt x="242" y="654"/>
                  </a:lnTo>
                  <a:lnTo>
                    <a:pt x="246" y="648"/>
                  </a:lnTo>
                  <a:lnTo>
                    <a:pt x="250" y="632"/>
                  </a:lnTo>
                  <a:lnTo>
                    <a:pt x="255" y="616"/>
                  </a:lnTo>
                  <a:lnTo>
                    <a:pt x="258" y="599"/>
                  </a:lnTo>
                  <a:lnTo>
                    <a:pt x="261" y="583"/>
                  </a:lnTo>
                  <a:lnTo>
                    <a:pt x="263" y="566"/>
                  </a:lnTo>
                  <a:lnTo>
                    <a:pt x="265" y="549"/>
                  </a:lnTo>
                  <a:lnTo>
                    <a:pt x="266" y="532"/>
                  </a:lnTo>
                  <a:lnTo>
                    <a:pt x="267" y="514"/>
                  </a:lnTo>
                  <a:lnTo>
                    <a:pt x="268" y="497"/>
                  </a:lnTo>
                  <a:lnTo>
                    <a:pt x="268" y="479"/>
                  </a:lnTo>
                  <a:lnTo>
                    <a:pt x="269" y="462"/>
                  </a:lnTo>
                  <a:lnTo>
                    <a:pt x="270" y="444"/>
                  </a:lnTo>
                  <a:lnTo>
                    <a:pt x="271" y="427"/>
                  </a:lnTo>
                  <a:lnTo>
                    <a:pt x="273" y="411"/>
                  </a:lnTo>
                  <a:lnTo>
                    <a:pt x="275" y="394"/>
                  </a:lnTo>
                  <a:lnTo>
                    <a:pt x="279" y="379"/>
                  </a:lnTo>
                  <a:lnTo>
                    <a:pt x="282" y="360"/>
                  </a:lnTo>
                  <a:lnTo>
                    <a:pt x="285" y="343"/>
                  </a:lnTo>
                  <a:lnTo>
                    <a:pt x="288" y="324"/>
                  </a:lnTo>
                  <a:lnTo>
                    <a:pt x="293" y="307"/>
                  </a:lnTo>
                  <a:lnTo>
                    <a:pt x="295" y="290"/>
                  </a:lnTo>
                  <a:lnTo>
                    <a:pt x="298" y="273"/>
                  </a:lnTo>
                  <a:lnTo>
                    <a:pt x="302" y="256"/>
                  </a:lnTo>
                  <a:lnTo>
                    <a:pt x="306" y="239"/>
                  </a:lnTo>
                  <a:lnTo>
                    <a:pt x="308" y="220"/>
                  </a:lnTo>
                  <a:lnTo>
                    <a:pt x="311" y="204"/>
                  </a:lnTo>
                  <a:lnTo>
                    <a:pt x="314" y="187"/>
                  </a:lnTo>
                  <a:lnTo>
                    <a:pt x="318" y="170"/>
                  </a:lnTo>
                  <a:lnTo>
                    <a:pt x="320" y="153"/>
                  </a:lnTo>
                  <a:lnTo>
                    <a:pt x="323" y="136"/>
                  </a:lnTo>
                  <a:lnTo>
                    <a:pt x="326" y="120"/>
                  </a:lnTo>
                  <a:lnTo>
                    <a:pt x="330" y="103"/>
                  </a:lnTo>
                  <a:lnTo>
                    <a:pt x="330" y="96"/>
                  </a:lnTo>
                  <a:lnTo>
                    <a:pt x="330" y="88"/>
                  </a:lnTo>
                  <a:lnTo>
                    <a:pt x="331" y="82"/>
                  </a:lnTo>
                  <a:lnTo>
                    <a:pt x="331" y="76"/>
                  </a:lnTo>
                  <a:lnTo>
                    <a:pt x="331" y="69"/>
                  </a:lnTo>
                  <a:lnTo>
                    <a:pt x="332" y="63"/>
                  </a:lnTo>
                  <a:lnTo>
                    <a:pt x="333" y="57"/>
                  </a:lnTo>
                  <a:lnTo>
                    <a:pt x="334" y="50"/>
                  </a:lnTo>
                  <a:lnTo>
                    <a:pt x="334" y="44"/>
                  </a:lnTo>
                  <a:lnTo>
                    <a:pt x="335" y="37"/>
                  </a:lnTo>
                  <a:lnTo>
                    <a:pt x="336" y="32"/>
                  </a:lnTo>
                  <a:lnTo>
                    <a:pt x="337" y="25"/>
                  </a:lnTo>
                  <a:lnTo>
                    <a:pt x="338" y="18"/>
                  </a:lnTo>
                  <a:lnTo>
                    <a:pt x="340" y="13"/>
                  </a:lnTo>
                  <a:lnTo>
                    <a:pt x="341" y="8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3" name="Freeform 71">
              <a:extLst>
                <a:ext uri="{FF2B5EF4-FFF2-40B4-BE49-F238E27FC236}">
                  <a16:creationId xmlns:a16="http://schemas.microsoft.com/office/drawing/2014/main" id="{FA7AA972-5953-4809-8EAE-7C55977C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2583"/>
              <a:ext cx="37" cy="30"/>
            </a:xfrm>
            <a:custGeom>
              <a:avLst/>
              <a:gdLst>
                <a:gd name="T0" fmla="*/ 7 w 37"/>
                <a:gd name="T1" fmla="*/ 29 h 30"/>
                <a:gd name="T2" fmla="*/ 4 w 37"/>
                <a:gd name="T3" fmla="*/ 30 h 30"/>
                <a:gd name="T4" fmla="*/ 2 w 37"/>
                <a:gd name="T5" fmla="*/ 30 h 30"/>
                <a:gd name="T6" fmla="*/ 0 w 37"/>
                <a:gd name="T7" fmla="*/ 29 h 30"/>
                <a:gd name="T8" fmla="*/ 0 w 37"/>
                <a:gd name="T9" fmla="*/ 28 h 30"/>
                <a:gd name="T10" fmla="*/ 0 w 37"/>
                <a:gd name="T11" fmla="*/ 25 h 30"/>
                <a:gd name="T12" fmla="*/ 1 w 37"/>
                <a:gd name="T13" fmla="*/ 22 h 30"/>
                <a:gd name="T14" fmla="*/ 3 w 37"/>
                <a:gd name="T15" fmla="*/ 20 h 30"/>
                <a:gd name="T16" fmla="*/ 6 w 37"/>
                <a:gd name="T17" fmla="*/ 17 h 30"/>
                <a:gd name="T18" fmla="*/ 9 w 37"/>
                <a:gd name="T19" fmla="*/ 15 h 30"/>
                <a:gd name="T20" fmla="*/ 11 w 37"/>
                <a:gd name="T21" fmla="*/ 12 h 30"/>
                <a:gd name="T22" fmla="*/ 14 w 37"/>
                <a:gd name="T23" fmla="*/ 9 h 30"/>
                <a:gd name="T24" fmla="*/ 18 w 37"/>
                <a:gd name="T25" fmla="*/ 7 h 30"/>
                <a:gd name="T26" fmla="*/ 22 w 37"/>
                <a:gd name="T27" fmla="*/ 4 h 30"/>
                <a:gd name="T28" fmla="*/ 26 w 37"/>
                <a:gd name="T29" fmla="*/ 1 h 30"/>
                <a:gd name="T30" fmla="*/ 29 w 37"/>
                <a:gd name="T31" fmla="*/ 0 h 30"/>
                <a:gd name="T32" fmla="*/ 32 w 37"/>
                <a:gd name="T33" fmla="*/ 0 h 30"/>
                <a:gd name="T34" fmla="*/ 37 w 37"/>
                <a:gd name="T35" fmla="*/ 11 h 30"/>
                <a:gd name="T36" fmla="*/ 32 w 37"/>
                <a:gd name="T37" fmla="*/ 12 h 30"/>
                <a:gd name="T38" fmla="*/ 29 w 37"/>
                <a:gd name="T39" fmla="*/ 15 h 30"/>
                <a:gd name="T40" fmla="*/ 25 w 37"/>
                <a:gd name="T41" fmla="*/ 17 h 30"/>
                <a:gd name="T42" fmla="*/ 22 w 37"/>
                <a:gd name="T43" fmla="*/ 20 h 30"/>
                <a:gd name="T44" fmla="*/ 17 w 37"/>
                <a:gd name="T45" fmla="*/ 22 h 30"/>
                <a:gd name="T46" fmla="*/ 14 w 37"/>
                <a:gd name="T47" fmla="*/ 25 h 30"/>
                <a:gd name="T48" fmla="*/ 10 w 37"/>
                <a:gd name="T49" fmla="*/ 28 h 30"/>
                <a:gd name="T50" fmla="*/ 7 w 37"/>
                <a:gd name="T51" fmla="*/ 29 h 30"/>
                <a:gd name="T52" fmla="*/ 7 w 37"/>
                <a:gd name="T53" fmla="*/ 29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30"/>
                <a:gd name="T83" fmla="*/ 37 w 37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30">
                  <a:moveTo>
                    <a:pt x="7" y="29"/>
                  </a:moveTo>
                  <a:lnTo>
                    <a:pt x="4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1" y="12"/>
                  </a:lnTo>
                  <a:lnTo>
                    <a:pt x="14" y="9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1"/>
                  </a:lnTo>
                  <a:lnTo>
                    <a:pt x="32" y="12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4" name="Freeform 72">
              <a:extLst>
                <a:ext uri="{FF2B5EF4-FFF2-40B4-BE49-F238E27FC236}">
                  <a16:creationId xmlns:a16="http://schemas.microsoft.com/office/drawing/2014/main" id="{BA497486-F300-4000-AFD5-87529C6E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2394"/>
              <a:ext cx="79" cy="51"/>
            </a:xfrm>
            <a:custGeom>
              <a:avLst/>
              <a:gdLst>
                <a:gd name="T0" fmla="*/ 70 w 79"/>
                <a:gd name="T1" fmla="*/ 2 h 51"/>
                <a:gd name="T2" fmla="*/ 74 w 79"/>
                <a:gd name="T3" fmla="*/ 0 h 51"/>
                <a:gd name="T4" fmla="*/ 78 w 79"/>
                <a:gd name="T5" fmla="*/ 3 h 51"/>
                <a:gd name="T6" fmla="*/ 78 w 79"/>
                <a:gd name="T7" fmla="*/ 4 h 51"/>
                <a:gd name="T8" fmla="*/ 79 w 79"/>
                <a:gd name="T9" fmla="*/ 7 h 51"/>
                <a:gd name="T10" fmla="*/ 79 w 79"/>
                <a:gd name="T11" fmla="*/ 11 h 51"/>
                <a:gd name="T12" fmla="*/ 78 w 79"/>
                <a:gd name="T13" fmla="*/ 16 h 51"/>
                <a:gd name="T14" fmla="*/ 76 w 79"/>
                <a:gd name="T15" fmla="*/ 20 h 51"/>
                <a:gd name="T16" fmla="*/ 74 w 79"/>
                <a:gd name="T17" fmla="*/ 25 h 51"/>
                <a:gd name="T18" fmla="*/ 71 w 79"/>
                <a:gd name="T19" fmla="*/ 29 h 51"/>
                <a:gd name="T20" fmla="*/ 68 w 79"/>
                <a:gd name="T21" fmla="*/ 33 h 51"/>
                <a:gd name="T22" fmla="*/ 65 w 79"/>
                <a:gd name="T23" fmla="*/ 36 h 51"/>
                <a:gd name="T24" fmla="*/ 62 w 79"/>
                <a:gd name="T25" fmla="*/ 40 h 51"/>
                <a:gd name="T26" fmla="*/ 57 w 79"/>
                <a:gd name="T27" fmla="*/ 43 h 51"/>
                <a:gd name="T28" fmla="*/ 54 w 79"/>
                <a:gd name="T29" fmla="*/ 47 h 51"/>
                <a:gd name="T30" fmla="*/ 52 w 79"/>
                <a:gd name="T31" fmla="*/ 47 h 51"/>
                <a:gd name="T32" fmla="*/ 49 w 79"/>
                <a:gd name="T33" fmla="*/ 48 h 51"/>
                <a:gd name="T34" fmla="*/ 47 w 79"/>
                <a:gd name="T35" fmla="*/ 48 h 51"/>
                <a:gd name="T36" fmla="*/ 44 w 79"/>
                <a:gd name="T37" fmla="*/ 49 h 51"/>
                <a:gd name="T38" fmla="*/ 42 w 79"/>
                <a:gd name="T39" fmla="*/ 49 h 51"/>
                <a:gd name="T40" fmla="*/ 39 w 79"/>
                <a:gd name="T41" fmla="*/ 49 h 51"/>
                <a:gd name="T42" fmla="*/ 37 w 79"/>
                <a:gd name="T43" fmla="*/ 49 h 51"/>
                <a:gd name="T44" fmla="*/ 35 w 79"/>
                <a:gd name="T45" fmla="*/ 51 h 51"/>
                <a:gd name="T46" fmla="*/ 31 w 79"/>
                <a:gd name="T47" fmla="*/ 49 h 51"/>
                <a:gd name="T48" fmla="*/ 29 w 79"/>
                <a:gd name="T49" fmla="*/ 49 h 51"/>
                <a:gd name="T50" fmla="*/ 27 w 79"/>
                <a:gd name="T51" fmla="*/ 49 h 51"/>
                <a:gd name="T52" fmla="*/ 24 w 79"/>
                <a:gd name="T53" fmla="*/ 48 h 51"/>
                <a:gd name="T54" fmla="*/ 22 w 79"/>
                <a:gd name="T55" fmla="*/ 47 h 51"/>
                <a:gd name="T56" fmla="*/ 19 w 79"/>
                <a:gd name="T57" fmla="*/ 47 h 51"/>
                <a:gd name="T58" fmla="*/ 17 w 79"/>
                <a:gd name="T59" fmla="*/ 45 h 51"/>
                <a:gd name="T60" fmla="*/ 15 w 79"/>
                <a:gd name="T61" fmla="*/ 44 h 51"/>
                <a:gd name="T62" fmla="*/ 11 w 79"/>
                <a:gd name="T63" fmla="*/ 43 h 51"/>
                <a:gd name="T64" fmla="*/ 8 w 79"/>
                <a:gd name="T65" fmla="*/ 40 h 51"/>
                <a:gd name="T66" fmla="*/ 5 w 79"/>
                <a:gd name="T67" fmla="*/ 37 h 51"/>
                <a:gd name="T68" fmla="*/ 3 w 79"/>
                <a:gd name="T69" fmla="*/ 32 h 51"/>
                <a:gd name="T70" fmla="*/ 1 w 79"/>
                <a:gd name="T71" fmla="*/ 28 h 51"/>
                <a:gd name="T72" fmla="*/ 0 w 79"/>
                <a:gd name="T73" fmla="*/ 25 h 51"/>
                <a:gd name="T74" fmla="*/ 0 w 79"/>
                <a:gd name="T75" fmla="*/ 23 h 51"/>
                <a:gd name="T76" fmla="*/ 0 w 79"/>
                <a:gd name="T77" fmla="*/ 20 h 51"/>
                <a:gd name="T78" fmla="*/ 0 w 79"/>
                <a:gd name="T79" fmla="*/ 19 h 51"/>
                <a:gd name="T80" fmla="*/ 2 w 79"/>
                <a:gd name="T81" fmla="*/ 19 h 51"/>
                <a:gd name="T82" fmla="*/ 3 w 79"/>
                <a:gd name="T83" fmla="*/ 19 h 51"/>
                <a:gd name="T84" fmla="*/ 5 w 79"/>
                <a:gd name="T85" fmla="*/ 20 h 51"/>
                <a:gd name="T86" fmla="*/ 10 w 79"/>
                <a:gd name="T87" fmla="*/ 24 h 51"/>
                <a:gd name="T88" fmla="*/ 14 w 79"/>
                <a:gd name="T89" fmla="*/ 28 h 51"/>
                <a:gd name="T90" fmla="*/ 17 w 79"/>
                <a:gd name="T91" fmla="*/ 32 h 51"/>
                <a:gd name="T92" fmla="*/ 23 w 79"/>
                <a:gd name="T93" fmla="*/ 35 h 51"/>
                <a:gd name="T94" fmla="*/ 27 w 79"/>
                <a:gd name="T95" fmla="*/ 36 h 51"/>
                <a:gd name="T96" fmla="*/ 32 w 79"/>
                <a:gd name="T97" fmla="*/ 37 h 51"/>
                <a:gd name="T98" fmla="*/ 37 w 79"/>
                <a:gd name="T99" fmla="*/ 36 h 51"/>
                <a:gd name="T100" fmla="*/ 42 w 79"/>
                <a:gd name="T101" fmla="*/ 36 h 51"/>
                <a:gd name="T102" fmla="*/ 47 w 79"/>
                <a:gd name="T103" fmla="*/ 33 h 51"/>
                <a:gd name="T104" fmla="*/ 52 w 79"/>
                <a:gd name="T105" fmla="*/ 31 h 51"/>
                <a:gd name="T106" fmla="*/ 55 w 79"/>
                <a:gd name="T107" fmla="*/ 28 h 51"/>
                <a:gd name="T108" fmla="*/ 60 w 79"/>
                <a:gd name="T109" fmla="*/ 24 h 51"/>
                <a:gd name="T110" fmla="*/ 63 w 79"/>
                <a:gd name="T111" fmla="*/ 19 h 51"/>
                <a:gd name="T112" fmla="*/ 66 w 79"/>
                <a:gd name="T113" fmla="*/ 14 h 51"/>
                <a:gd name="T114" fmla="*/ 68 w 79"/>
                <a:gd name="T115" fmla="*/ 7 h 51"/>
                <a:gd name="T116" fmla="*/ 70 w 79"/>
                <a:gd name="T117" fmla="*/ 2 h 51"/>
                <a:gd name="T118" fmla="*/ 70 w 79"/>
                <a:gd name="T119" fmla="*/ 2 h 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"/>
                <a:gd name="T181" fmla="*/ 0 h 51"/>
                <a:gd name="T182" fmla="*/ 79 w 79"/>
                <a:gd name="T183" fmla="*/ 51 h 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" h="51">
                  <a:moveTo>
                    <a:pt x="70" y="2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4" y="25"/>
                  </a:lnTo>
                  <a:lnTo>
                    <a:pt x="71" y="29"/>
                  </a:lnTo>
                  <a:lnTo>
                    <a:pt x="68" y="33"/>
                  </a:lnTo>
                  <a:lnTo>
                    <a:pt x="65" y="36"/>
                  </a:lnTo>
                  <a:lnTo>
                    <a:pt x="62" y="40"/>
                  </a:lnTo>
                  <a:lnTo>
                    <a:pt x="57" y="43"/>
                  </a:lnTo>
                  <a:lnTo>
                    <a:pt x="54" y="47"/>
                  </a:lnTo>
                  <a:lnTo>
                    <a:pt x="52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39" y="49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31" y="49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4" y="48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1" y="43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23" y="35"/>
                  </a:lnTo>
                  <a:lnTo>
                    <a:pt x="27" y="36"/>
                  </a:lnTo>
                  <a:lnTo>
                    <a:pt x="32" y="37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7" y="33"/>
                  </a:lnTo>
                  <a:lnTo>
                    <a:pt x="52" y="31"/>
                  </a:lnTo>
                  <a:lnTo>
                    <a:pt x="55" y="28"/>
                  </a:lnTo>
                  <a:lnTo>
                    <a:pt x="60" y="24"/>
                  </a:lnTo>
                  <a:lnTo>
                    <a:pt x="63" y="19"/>
                  </a:lnTo>
                  <a:lnTo>
                    <a:pt x="66" y="14"/>
                  </a:lnTo>
                  <a:lnTo>
                    <a:pt x="68" y="7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5" name="Freeform 73">
              <a:extLst>
                <a:ext uri="{FF2B5EF4-FFF2-40B4-BE49-F238E27FC236}">
                  <a16:creationId xmlns:a16="http://schemas.microsoft.com/office/drawing/2014/main" id="{C85C284B-EA43-43D9-B4AB-4A7E5D120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278"/>
              <a:ext cx="37" cy="43"/>
            </a:xfrm>
            <a:custGeom>
              <a:avLst/>
              <a:gdLst>
                <a:gd name="T0" fmla="*/ 14 w 37"/>
                <a:gd name="T1" fmla="*/ 0 h 43"/>
                <a:gd name="T2" fmla="*/ 13 w 37"/>
                <a:gd name="T3" fmla="*/ 0 h 43"/>
                <a:gd name="T4" fmla="*/ 12 w 37"/>
                <a:gd name="T5" fmla="*/ 3 h 43"/>
                <a:gd name="T6" fmla="*/ 10 w 37"/>
                <a:gd name="T7" fmla="*/ 6 h 43"/>
                <a:gd name="T8" fmla="*/ 8 w 37"/>
                <a:gd name="T9" fmla="*/ 10 h 43"/>
                <a:gd name="T10" fmla="*/ 4 w 37"/>
                <a:gd name="T11" fmla="*/ 12 h 43"/>
                <a:gd name="T12" fmla="*/ 2 w 37"/>
                <a:gd name="T13" fmla="*/ 16 h 43"/>
                <a:gd name="T14" fmla="*/ 1 w 37"/>
                <a:gd name="T15" fmla="*/ 20 h 43"/>
                <a:gd name="T16" fmla="*/ 1 w 37"/>
                <a:gd name="T17" fmla="*/ 23 h 43"/>
                <a:gd name="T18" fmla="*/ 0 w 37"/>
                <a:gd name="T19" fmla="*/ 25 h 43"/>
                <a:gd name="T20" fmla="*/ 1 w 37"/>
                <a:gd name="T21" fmla="*/ 29 h 43"/>
                <a:gd name="T22" fmla="*/ 3 w 37"/>
                <a:gd name="T23" fmla="*/ 32 h 43"/>
                <a:gd name="T24" fmla="*/ 7 w 37"/>
                <a:gd name="T25" fmla="*/ 36 h 43"/>
                <a:gd name="T26" fmla="*/ 10 w 37"/>
                <a:gd name="T27" fmla="*/ 37 h 43"/>
                <a:gd name="T28" fmla="*/ 12 w 37"/>
                <a:gd name="T29" fmla="*/ 40 h 43"/>
                <a:gd name="T30" fmla="*/ 15 w 37"/>
                <a:gd name="T31" fmla="*/ 41 h 43"/>
                <a:gd name="T32" fmla="*/ 17 w 37"/>
                <a:gd name="T33" fmla="*/ 43 h 43"/>
                <a:gd name="T34" fmla="*/ 19 w 37"/>
                <a:gd name="T35" fmla="*/ 41 h 43"/>
                <a:gd name="T36" fmla="*/ 21 w 37"/>
                <a:gd name="T37" fmla="*/ 40 h 43"/>
                <a:gd name="T38" fmla="*/ 24 w 37"/>
                <a:gd name="T39" fmla="*/ 37 h 43"/>
                <a:gd name="T40" fmla="*/ 27 w 37"/>
                <a:gd name="T41" fmla="*/ 35 h 43"/>
                <a:gd name="T42" fmla="*/ 30 w 37"/>
                <a:gd name="T43" fmla="*/ 31 h 43"/>
                <a:gd name="T44" fmla="*/ 34 w 37"/>
                <a:gd name="T45" fmla="*/ 28 h 43"/>
                <a:gd name="T46" fmla="*/ 36 w 37"/>
                <a:gd name="T47" fmla="*/ 25 h 43"/>
                <a:gd name="T48" fmla="*/ 37 w 37"/>
                <a:gd name="T49" fmla="*/ 23 h 43"/>
                <a:gd name="T50" fmla="*/ 37 w 37"/>
                <a:gd name="T51" fmla="*/ 20 h 43"/>
                <a:gd name="T52" fmla="*/ 35 w 37"/>
                <a:gd name="T53" fmla="*/ 19 h 43"/>
                <a:gd name="T54" fmla="*/ 33 w 37"/>
                <a:gd name="T55" fmla="*/ 17 h 43"/>
                <a:gd name="T56" fmla="*/ 32 w 37"/>
                <a:gd name="T57" fmla="*/ 16 h 43"/>
                <a:gd name="T58" fmla="*/ 29 w 37"/>
                <a:gd name="T59" fmla="*/ 17 h 43"/>
                <a:gd name="T60" fmla="*/ 26 w 37"/>
                <a:gd name="T61" fmla="*/ 23 h 43"/>
                <a:gd name="T62" fmla="*/ 24 w 37"/>
                <a:gd name="T63" fmla="*/ 24 h 43"/>
                <a:gd name="T64" fmla="*/ 22 w 37"/>
                <a:gd name="T65" fmla="*/ 27 h 43"/>
                <a:gd name="T66" fmla="*/ 20 w 37"/>
                <a:gd name="T67" fmla="*/ 29 h 43"/>
                <a:gd name="T68" fmla="*/ 17 w 37"/>
                <a:gd name="T69" fmla="*/ 31 h 43"/>
                <a:gd name="T70" fmla="*/ 14 w 37"/>
                <a:gd name="T71" fmla="*/ 31 h 43"/>
                <a:gd name="T72" fmla="*/ 11 w 37"/>
                <a:gd name="T73" fmla="*/ 28 h 43"/>
                <a:gd name="T74" fmla="*/ 10 w 37"/>
                <a:gd name="T75" fmla="*/ 24 h 43"/>
                <a:gd name="T76" fmla="*/ 10 w 37"/>
                <a:gd name="T77" fmla="*/ 20 h 43"/>
                <a:gd name="T78" fmla="*/ 10 w 37"/>
                <a:gd name="T79" fmla="*/ 19 h 43"/>
                <a:gd name="T80" fmla="*/ 11 w 37"/>
                <a:gd name="T81" fmla="*/ 16 h 43"/>
                <a:gd name="T82" fmla="*/ 13 w 37"/>
                <a:gd name="T83" fmla="*/ 14 h 43"/>
                <a:gd name="T84" fmla="*/ 15 w 37"/>
                <a:gd name="T85" fmla="*/ 11 h 43"/>
                <a:gd name="T86" fmla="*/ 19 w 37"/>
                <a:gd name="T87" fmla="*/ 6 h 43"/>
                <a:gd name="T88" fmla="*/ 21 w 37"/>
                <a:gd name="T89" fmla="*/ 4 h 43"/>
                <a:gd name="T90" fmla="*/ 14 w 37"/>
                <a:gd name="T91" fmla="*/ 0 h 43"/>
                <a:gd name="T92" fmla="*/ 14 w 37"/>
                <a:gd name="T93" fmla="*/ 0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43"/>
                <a:gd name="T143" fmla="*/ 37 w 37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43">
                  <a:moveTo>
                    <a:pt x="14" y="0"/>
                  </a:moveTo>
                  <a:lnTo>
                    <a:pt x="13" y="0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4" y="37"/>
                  </a:lnTo>
                  <a:lnTo>
                    <a:pt x="27" y="35"/>
                  </a:lnTo>
                  <a:lnTo>
                    <a:pt x="30" y="31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2" y="16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1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6" name="Freeform 74">
              <a:extLst>
                <a:ext uri="{FF2B5EF4-FFF2-40B4-BE49-F238E27FC236}">
                  <a16:creationId xmlns:a16="http://schemas.microsoft.com/office/drawing/2014/main" id="{4084DF41-CFF1-46F9-BF51-3DE16F944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21"/>
              <a:ext cx="29" cy="27"/>
            </a:xfrm>
            <a:custGeom>
              <a:avLst/>
              <a:gdLst>
                <a:gd name="T0" fmla="*/ 6 w 29"/>
                <a:gd name="T1" fmla="*/ 0 h 27"/>
                <a:gd name="T2" fmla="*/ 5 w 29"/>
                <a:gd name="T3" fmla="*/ 1 h 27"/>
                <a:gd name="T4" fmla="*/ 3 w 29"/>
                <a:gd name="T5" fmla="*/ 6 h 27"/>
                <a:gd name="T6" fmla="*/ 2 w 29"/>
                <a:gd name="T7" fmla="*/ 9 h 27"/>
                <a:gd name="T8" fmla="*/ 1 w 29"/>
                <a:gd name="T9" fmla="*/ 11 h 27"/>
                <a:gd name="T10" fmla="*/ 0 w 29"/>
                <a:gd name="T11" fmla="*/ 14 h 27"/>
                <a:gd name="T12" fmla="*/ 0 w 29"/>
                <a:gd name="T13" fmla="*/ 17 h 27"/>
                <a:gd name="T14" fmla="*/ 1 w 29"/>
                <a:gd name="T15" fmla="*/ 17 h 27"/>
                <a:gd name="T16" fmla="*/ 3 w 29"/>
                <a:gd name="T17" fmla="*/ 18 h 27"/>
                <a:gd name="T18" fmla="*/ 5 w 29"/>
                <a:gd name="T19" fmla="*/ 21 h 27"/>
                <a:gd name="T20" fmla="*/ 9 w 29"/>
                <a:gd name="T21" fmla="*/ 22 h 27"/>
                <a:gd name="T22" fmla="*/ 12 w 29"/>
                <a:gd name="T23" fmla="*/ 25 h 27"/>
                <a:gd name="T24" fmla="*/ 15 w 29"/>
                <a:gd name="T25" fmla="*/ 26 h 27"/>
                <a:gd name="T26" fmla="*/ 18 w 29"/>
                <a:gd name="T27" fmla="*/ 26 h 27"/>
                <a:gd name="T28" fmla="*/ 19 w 29"/>
                <a:gd name="T29" fmla="*/ 27 h 27"/>
                <a:gd name="T30" fmla="*/ 22 w 29"/>
                <a:gd name="T31" fmla="*/ 25 h 27"/>
                <a:gd name="T32" fmla="*/ 25 w 29"/>
                <a:gd name="T33" fmla="*/ 21 h 27"/>
                <a:gd name="T34" fmla="*/ 26 w 29"/>
                <a:gd name="T35" fmla="*/ 17 h 27"/>
                <a:gd name="T36" fmla="*/ 27 w 29"/>
                <a:gd name="T37" fmla="*/ 14 h 27"/>
                <a:gd name="T38" fmla="*/ 29 w 29"/>
                <a:gd name="T39" fmla="*/ 11 h 27"/>
                <a:gd name="T40" fmla="*/ 29 w 29"/>
                <a:gd name="T41" fmla="*/ 11 h 27"/>
                <a:gd name="T42" fmla="*/ 29 w 29"/>
                <a:gd name="T43" fmla="*/ 9 h 27"/>
                <a:gd name="T44" fmla="*/ 27 w 29"/>
                <a:gd name="T45" fmla="*/ 7 h 27"/>
                <a:gd name="T46" fmla="*/ 25 w 29"/>
                <a:gd name="T47" fmla="*/ 7 h 27"/>
                <a:gd name="T48" fmla="*/ 25 w 29"/>
                <a:gd name="T49" fmla="*/ 7 h 27"/>
                <a:gd name="T50" fmla="*/ 24 w 29"/>
                <a:gd name="T51" fmla="*/ 9 h 27"/>
                <a:gd name="T52" fmla="*/ 22 w 29"/>
                <a:gd name="T53" fmla="*/ 13 h 27"/>
                <a:gd name="T54" fmla="*/ 18 w 29"/>
                <a:gd name="T55" fmla="*/ 17 h 27"/>
                <a:gd name="T56" fmla="*/ 17 w 29"/>
                <a:gd name="T57" fmla="*/ 19 h 27"/>
                <a:gd name="T58" fmla="*/ 15 w 29"/>
                <a:gd name="T59" fmla="*/ 18 h 27"/>
                <a:gd name="T60" fmla="*/ 12 w 29"/>
                <a:gd name="T61" fmla="*/ 17 h 27"/>
                <a:gd name="T62" fmla="*/ 9 w 29"/>
                <a:gd name="T63" fmla="*/ 15 h 27"/>
                <a:gd name="T64" fmla="*/ 8 w 29"/>
                <a:gd name="T65" fmla="*/ 15 h 27"/>
                <a:gd name="T66" fmla="*/ 9 w 29"/>
                <a:gd name="T67" fmla="*/ 13 h 27"/>
                <a:gd name="T68" fmla="*/ 10 w 29"/>
                <a:gd name="T69" fmla="*/ 10 h 27"/>
                <a:gd name="T70" fmla="*/ 12 w 29"/>
                <a:gd name="T71" fmla="*/ 6 h 27"/>
                <a:gd name="T72" fmla="*/ 12 w 29"/>
                <a:gd name="T73" fmla="*/ 3 h 27"/>
                <a:gd name="T74" fmla="*/ 12 w 29"/>
                <a:gd name="T75" fmla="*/ 2 h 27"/>
                <a:gd name="T76" fmla="*/ 10 w 29"/>
                <a:gd name="T77" fmla="*/ 0 h 27"/>
                <a:gd name="T78" fmla="*/ 8 w 29"/>
                <a:gd name="T79" fmla="*/ 0 h 27"/>
                <a:gd name="T80" fmla="*/ 6 w 29"/>
                <a:gd name="T81" fmla="*/ 0 h 27"/>
                <a:gd name="T82" fmla="*/ 6 w 29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7"/>
                <a:gd name="T128" fmla="*/ 29 w 29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7">
                  <a:moveTo>
                    <a:pt x="6" y="0"/>
                  </a:moveTo>
                  <a:lnTo>
                    <a:pt x="5" y="1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2" y="25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5" y="21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7" name="Freeform 75">
              <a:extLst>
                <a:ext uri="{FF2B5EF4-FFF2-40B4-BE49-F238E27FC236}">
                  <a16:creationId xmlns:a16="http://schemas.microsoft.com/office/drawing/2014/main" id="{D18EC81F-9DE8-4103-85D0-CA6C8D3C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357"/>
              <a:ext cx="26" cy="28"/>
            </a:xfrm>
            <a:custGeom>
              <a:avLst/>
              <a:gdLst>
                <a:gd name="T0" fmla="*/ 7 w 26"/>
                <a:gd name="T1" fmla="*/ 0 h 28"/>
                <a:gd name="T2" fmla="*/ 6 w 26"/>
                <a:gd name="T3" fmla="*/ 3 h 28"/>
                <a:gd name="T4" fmla="*/ 3 w 26"/>
                <a:gd name="T5" fmla="*/ 7 h 28"/>
                <a:gd name="T6" fmla="*/ 2 w 26"/>
                <a:gd name="T7" fmla="*/ 11 h 28"/>
                <a:gd name="T8" fmla="*/ 1 w 26"/>
                <a:gd name="T9" fmla="*/ 14 h 28"/>
                <a:gd name="T10" fmla="*/ 0 w 26"/>
                <a:gd name="T11" fmla="*/ 15 h 28"/>
                <a:gd name="T12" fmla="*/ 0 w 26"/>
                <a:gd name="T13" fmla="*/ 18 h 28"/>
                <a:gd name="T14" fmla="*/ 0 w 26"/>
                <a:gd name="T15" fmla="*/ 18 h 28"/>
                <a:gd name="T16" fmla="*/ 2 w 26"/>
                <a:gd name="T17" fmla="*/ 20 h 28"/>
                <a:gd name="T18" fmla="*/ 4 w 26"/>
                <a:gd name="T19" fmla="*/ 22 h 28"/>
                <a:gd name="T20" fmla="*/ 8 w 26"/>
                <a:gd name="T21" fmla="*/ 23 h 28"/>
                <a:gd name="T22" fmla="*/ 10 w 26"/>
                <a:gd name="T23" fmla="*/ 24 h 28"/>
                <a:gd name="T24" fmla="*/ 12 w 26"/>
                <a:gd name="T25" fmla="*/ 26 h 28"/>
                <a:gd name="T26" fmla="*/ 14 w 26"/>
                <a:gd name="T27" fmla="*/ 27 h 28"/>
                <a:gd name="T28" fmla="*/ 16 w 26"/>
                <a:gd name="T29" fmla="*/ 28 h 28"/>
                <a:gd name="T30" fmla="*/ 16 w 26"/>
                <a:gd name="T31" fmla="*/ 28 h 28"/>
                <a:gd name="T32" fmla="*/ 19 w 26"/>
                <a:gd name="T33" fmla="*/ 26 h 28"/>
                <a:gd name="T34" fmla="*/ 20 w 26"/>
                <a:gd name="T35" fmla="*/ 23 h 28"/>
                <a:gd name="T36" fmla="*/ 22 w 26"/>
                <a:gd name="T37" fmla="*/ 20 h 28"/>
                <a:gd name="T38" fmla="*/ 23 w 26"/>
                <a:gd name="T39" fmla="*/ 15 h 28"/>
                <a:gd name="T40" fmla="*/ 25 w 26"/>
                <a:gd name="T41" fmla="*/ 12 h 28"/>
                <a:gd name="T42" fmla="*/ 26 w 26"/>
                <a:gd name="T43" fmla="*/ 8 h 28"/>
                <a:gd name="T44" fmla="*/ 26 w 26"/>
                <a:gd name="T45" fmla="*/ 6 h 28"/>
                <a:gd name="T46" fmla="*/ 21 w 26"/>
                <a:gd name="T47" fmla="*/ 7 h 28"/>
                <a:gd name="T48" fmla="*/ 20 w 26"/>
                <a:gd name="T49" fmla="*/ 8 h 28"/>
                <a:gd name="T50" fmla="*/ 19 w 26"/>
                <a:gd name="T51" fmla="*/ 12 h 28"/>
                <a:gd name="T52" fmla="*/ 15 w 26"/>
                <a:gd name="T53" fmla="*/ 18 h 28"/>
                <a:gd name="T54" fmla="*/ 14 w 26"/>
                <a:gd name="T55" fmla="*/ 19 h 28"/>
                <a:gd name="T56" fmla="*/ 12 w 26"/>
                <a:gd name="T57" fmla="*/ 19 h 28"/>
                <a:gd name="T58" fmla="*/ 10 w 26"/>
                <a:gd name="T59" fmla="*/ 18 h 28"/>
                <a:gd name="T60" fmla="*/ 8 w 26"/>
                <a:gd name="T61" fmla="*/ 16 h 28"/>
                <a:gd name="T62" fmla="*/ 8 w 26"/>
                <a:gd name="T63" fmla="*/ 16 h 28"/>
                <a:gd name="T64" fmla="*/ 8 w 26"/>
                <a:gd name="T65" fmla="*/ 15 h 28"/>
                <a:gd name="T66" fmla="*/ 10 w 26"/>
                <a:gd name="T67" fmla="*/ 11 h 28"/>
                <a:gd name="T68" fmla="*/ 11 w 26"/>
                <a:gd name="T69" fmla="*/ 6 h 28"/>
                <a:gd name="T70" fmla="*/ 12 w 26"/>
                <a:gd name="T71" fmla="*/ 4 h 28"/>
                <a:gd name="T72" fmla="*/ 11 w 26"/>
                <a:gd name="T73" fmla="*/ 3 h 28"/>
                <a:gd name="T74" fmla="*/ 10 w 26"/>
                <a:gd name="T75" fmla="*/ 2 h 28"/>
                <a:gd name="T76" fmla="*/ 8 w 26"/>
                <a:gd name="T77" fmla="*/ 0 h 28"/>
                <a:gd name="T78" fmla="*/ 7 w 26"/>
                <a:gd name="T79" fmla="*/ 0 h 28"/>
                <a:gd name="T80" fmla="*/ 7 w 26"/>
                <a:gd name="T81" fmla="*/ 0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"/>
                <a:gd name="T124" fmla="*/ 0 h 28"/>
                <a:gd name="T125" fmla="*/ 26 w 2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" h="28">
                  <a:moveTo>
                    <a:pt x="7" y="0"/>
                  </a:moveTo>
                  <a:lnTo>
                    <a:pt x="6" y="3"/>
                  </a:lnTo>
                  <a:lnTo>
                    <a:pt x="3" y="7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5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9" y="12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10" y="11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8" name="Freeform 76">
              <a:extLst>
                <a:ext uri="{FF2B5EF4-FFF2-40B4-BE49-F238E27FC236}">
                  <a16:creationId xmlns:a16="http://schemas.microsoft.com/office/drawing/2014/main" id="{1FD5425D-2F75-4EDE-BFA5-089B977E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520"/>
              <a:ext cx="53" cy="35"/>
            </a:xfrm>
            <a:custGeom>
              <a:avLst/>
              <a:gdLst>
                <a:gd name="T0" fmla="*/ 50 w 53"/>
                <a:gd name="T1" fmla="*/ 35 h 35"/>
                <a:gd name="T2" fmla="*/ 46 w 53"/>
                <a:gd name="T3" fmla="*/ 34 h 35"/>
                <a:gd name="T4" fmla="*/ 43 w 53"/>
                <a:gd name="T5" fmla="*/ 34 h 35"/>
                <a:gd name="T6" fmla="*/ 41 w 53"/>
                <a:gd name="T7" fmla="*/ 33 h 35"/>
                <a:gd name="T8" fmla="*/ 38 w 53"/>
                <a:gd name="T9" fmla="*/ 31 h 35"/>
                <a:gd name="T10" fmla="*/ 34 w 53"/>
                <a:gd name="T11" fmla="*/ 31 h 35"/>
                <a:gd name="T12" fmla="*/ 31 w 53"/>
                <a:gd name="T13" fmla="*/ 30 h 35"/>
                <a:gd name="T14" fmla="*/ 28 w 53"/>
                <a:gd name="T15" fmla="*/ 29 h 35"/>
                <a:gd name="T16" fmla="*/ 25 w 53"/>
                <a:gd name="T17" fmla="*/ 27 h 35"/>
                <a:gd name="T18" fmla="*/ 21 w 53"/>
                <a:gd name="T19" fmla="*/ 25 h 35"/>
                <a:gd name="T20" fmla="*/ 18 w 53"/>
                <a:gd name="T21" fmla="*/ 23 h 35"/>
                <a:gd name="T22" fmla="*/ 15 w 53"/>
                <a:gd name="T23" fmla="*/ 21 h 35"/>
                <a:gd name="T24" fmla="*/ 13 w 53"/>
                <a:gd name="T25" fmla="*/ 19 h 35"/>
                <a:gd name="T26" fmla="*/ 10 w 53"/>
                <a:gd name="T27" fmla="*/ 17 h 35"/>
                <a:gd name="T28" fmla="*/ 6 w 53"/>
                <a:gd name="T29" fmla="*/ 14 h 35"/>
                <a:gd name="T30" fmla="*/ 4 w 53"/>
                <a:gd name="T31" fmla="*/ 13 h 35"/>
                <a:gd name="T32" fmla="*/ 2 w 53"/>
                <a:gd name="T33" fmla="*/ 10 h 35"/>
                <a:gd name="T34" fmla="*/ 0 w 53"/>
                <a:gd name="T35" fmla="*/ 6 h 35"/>
                <a:gd name="T36" fmla="*/ 0 w 53"/>
                <a:gd name="T37" fmla="*/ 4 h 35"/>
                <a:gd name="T38" fmla="*/ 0 w 53"/>
                <a:gd name="T39" fmla="*/ 2 h 35"/>
                <a:gd name="T40" fmla="*/ 1 w 53"/>
                <a:gd name="T41" fmla="*/ 0 h 35"/>
                <a:gd name="T42" fmla="*/ 2 w 53"/>
                <a:gd name="T43" fmla="*/ 0 h 35"/>
                <a:gd name="T44" fmla="*/ 3 w 53"/>
                <a:gd name="T45" fmla="*/ 0 h 35"/>
                <a:gd name="T46" fmla="*/ 5 w 53"/>
                <a:gd name="T47" fmla="*/ 0 h 35"/>
                <a:gd name="T48" fmla="*/ 8 w 53"/>
                <a:gd name="T49" fmla="*/ 2 h 35"/>
                <a:gd name="T50" fmla="*/ 10 w 53"/>
                <a:gd name="T51" fmla="*/ 4 h 35"/>
                <a:gd name="T52" fmla="*/ 12 w 53"/>
                <a:gd name="T53" fmla="*/ 6 h 35"/>
                <a:gd name="T54" fmla="*/ 14 w 53"/>
                <a:gd name="T55" fmla="*/ 8 h 35"/>
                <a:gd name="T56" fmla="*/ 17 w 53"/>
                <a:gd name="T57" fmla="*/ 9 h 35"/>
                <a:gd name="T58" fmla="*/ 19 w 53"/>
                <a:gd name="T59" fmla="*/ 12 h 35"/>
                <a:gd name="T60" fmla="*/ 23 w 53"/>
                <a:gd name="T61" fmla="*/ 13 h 35"/>
                <a:gd name="T62" fmla="*/ 25 w 53"/>
                <a:gd name="T63" fmla="*/ 14 h 35"/>
                <a:gd name="T64" fmla="*/ 28 w 53"/>
                <a:gd name="T65" fmla="*/ 16 h 35"/>
                <a:gd name="T66" fmla="*/ 31 w 53"/>
                <a:gd name="T67" fmla="*/ 17 h 35"/>
                <a:gd name="T68" fmla="*/ 33 w 53"/>
                <a:gd name="T69" fmla="*/ 18 h 35"/>
                <a:gd name="T70" fmla="*/ 37 w 53"/>
                <a:gd name="T71" fmla="*/ 19 h 35"/>
                <a:gd name="T72" fmla="*/ 40 w 53"/>
                <a:gd name="T73" fmla="*/ 21 h 35"/>
                <a:gd name="T74" fmla="*/ 42 w 53"/>
                <a:gd name="T75" fmla="*/ 21 h 35"/>
                <a:gd name="T76" fmla="*/ 45 w 53"/>
                <a:gd name="T77" fmla="*/ 22 h 35"/>
                <a:gd name="T78" fmla="*/ 47 w 53"/>
                <a:gd name="T79" fmla="*/ 25 h 35"/>
                <a:gd name="T80" fmla="*/ 50 w 53"/>
                <a:gd name="T81" fmla="*/ 26 h 35"/>
                <a:gd name="T82" fmla="*/ 53 w 53"/>
                <a:gd name="T83" fmla="*/ 27 h 35"/>
                <a:gd name="T84" fmla="*/ 53 w 53"/>
                <a:gd name="T85" fmla="*/ 30 h 35"/>
                <a:gd name="T86" fmla="*/ 52 w 53"/>
                <a:gd name="T87" fmla="*/ 33 h 35"/>
                <a:gd name="T88" fmla="*/ 50 w 53"/>
                <a:gd name="T89" fmla="*/ 35 h 35"/>
                <a:gd name="T90" fmla="*/ 50 w 53"/>
                <a:gd name="T91" fmla="*/ 35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"/>
                <a:gd name="T139" fmla="*/ 0 h 35"/>
                <a:gd name="T140" fmla="*/ 53 w 53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" h="35">
                  <a:moveTo>
                    <a:pt x="50" y="35"/>
                  </a:moveTo>
                  <a:lnTo>
                    <a:pt x="46" y="34"/>
                  </a:lnTo>
                  <a:lnTo>
                    <a:pt x="43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8" y="16"/>
                  </a:lnTo>
                  <a:lnTo>
                    <a:pt x="31" y="17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21"/>
                  </a:lnTo>
                  <a:lnTo>
                    <a:pt x="42" y="21"/>
                  </a:lnTo>
                  <a:lnTo>
                    <a:pt x="45" y="22"/>
                  </a:lnTo>
                  <a:lnTo>
                    <a:pt x="47" y="25"/>
                  </a:lnTo>
                  <a:lnTo>
                    <a:pt x="50" y="26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2" y="33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09" name="Freeform 77">
              <a:extLst>
                <a:ext uri="{FF2B5EF4-FFF2-40B4-BE49-F238E27FC236}">
                  <a16:creationId xmlns:a16="http://schemas.microsoft.com/office/drawing/2014/main" id="{ED1710C2-B39C-45AB-8677-D274B392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2513"/>
              <a:ext cx="32" cy="53"/>
            </a:xfrm>
            <a:custGeom>
              <a:avLst/>
              <a:gdLst>
                <a:gd name="T0" fmla="*/ 32 w 32"/>
                <a:gd name="T1" fmla="*/ 45 h 53"/>
                <a:gd name="T2" fmla="*/ 31 w 32"/>
                <a:gd name="T3" fmla="*/ 45 h 53"/>
                <a:gd name="T4" fmla="*/ 29 w 32"/>
                <a:gd name="T5" fmla="*/ 48 h 53"/>
                <a:gd name="T6" fmla="*/ 26 w 32"/>
                <a:gd name="T7" fmla="*/ 50 h 53"/>
                <a:gd name="T8" fmla="*/ 26 w 32"/>
                <a:gd name="T9" fmla="*/ 53 h 53"/>
                <a:gd name="T10" fmla="*/ 22 w 32"/>
                <a:gd name="T11" fmla="*/ 49 h 53"/>
                <a:gd name="T12" fmla="*/ 19 w 32"/>
                <a:gd name="T13" fmla="*/ 46 h 53"/>
                <a:gd name="T14" fmla="*/ 17 w 32"/>
                <a:gd name="T15" fmla="*/ 42 h 53"/>
                <a:gd name="T16" fmla="*/ 14 w 32"/>
                <a:gd name="T17" fmla="*/ 38 h 53"/>
                <a:gd name="T18" fmla="*/ 11 w 32"/>
                <a:gd name="T19" fmla="*/ 36 h 53"/>
                <a:gd name="T20" fmla="*/ 9 w 32"/>
                <a:gd name="T21" fmla="*/ 32 h 53"/>
                <a:gd name="T22" fmla="*/ 7 w 32"/>
                <a:gd name="T23" fmla="*/ 28 h 53"/>
                <a:gd name="T24" fmla="*/ 5 w 32"/>
                <a:gd name="T25" fmla="*/ 24 h 53"/>
                <a:gd name="T26" fmla="*/ 3 w 32"/>
                <a:gd name="T27" fmla="*/ 19 h 53"/>
                <a:gd name="T28" fmla="*/ 1 w 32"/>
                <a:gd name="T29" fmla="*/ 13 h 53"/>
                <a:gd name="T30" fmla="*/ 0 w 32"/>
                <a:gd name="T31" fmla="*/ 8 h 53"/>
                <a:gd name="T32" fmla="*/ 0 w 32"/>
                <a:gd name="T33" fmla="*/ 3 h 53"/>
                <a:gd name="T34" fmla="*/ 3 w 32"/>
                <a:gd name="T35" fmla="*/ 0 h 53"/>
                <a:gd name="T36" fmla="*/ 4 w 32"/>
                <a:gd name="T37" fmla="*/ 0 h 53"/>
                <a:gd name="T38" fmla="*/ 5 w 32"/>
                <a:gd name="T39" fmla="*/ 0 h 53"/>
                <a:gd name="T40" fmla="*/ 7 w 32"/>
                <a:gd name="T41" fmla="*/ 3 h 53"/>
                <a:gd name="T42" fmla="*/ 8 w 32"/>
                <a:gd name="T43" fmla="*/ 5 h 53"/>
                <a:gd name="T44" fmla="*/ 10 w 32"/>
                <a:gd name="T45" fmla="*/ 9 h 53"/>
                <a:gd name="T46" fmla="*/ 10 w 32"/>
                <a:gd name="T47" fmla="*/ 12 h 53"/>
                <a:gd name="T48" fmla="*/ 11 w 32"/>
                <a:gd name="T49" fmla="*/ 15 h 53"/>
                <a:gd name="T50" fmla="*/ 12 w 32"/>
                <a:gd name="T51" fmla="*/ 17 h 53"/>
                <a:gd name="T52" fmla="*/ 14 w 32"/>
                <a:gd name="T53" fmla="*/ 21 h 53"/>
                <a:gd name="T54" fmla="*/ 16 w 32"/>
                <a:gd name="T55" fmla="*/ 24 h 53"/>
                <a:gd name="T56" fmla="*/ 18 w 32"/>
                <a:gd name="T57" fmla="*/ 26 h 53"/>
                <a:gd name="T58" fmla="*/ 20 w 32"/>
                <a:gd name="T59" fmla="*/ 29 h 53"/>
                <a:gd name="T60" fmla="*/ 22 w 32"/>
                <a:gd name="T61" fmla="*/ 33 h 53"/>
                <a:gd name="T62" fmla="*/ 24 w 32"/>
                <a:gd name="T63" fmla="*/ 36 h 53"/>
                <a:gd name="T64" fmla="*/ 26 w 32"/>
                <a:gd name="T65" fmla="*/ 38 h 53"/>
                <a:gd name="T66" fmla="*/ 29 w 32"/>
                <a:gd name="T67" fmla="*/ 41 h 53"/>
                <a:gd name="T68" fmla="*/ 32 w 32"/>
                <a:gd name="T69" fmla="*/ 45 h 53"/>
                <a:gd name="T70" fmla="*/ 32 w 32"/>
                <a:gd name="T71" fmla="*/ 45 h 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"/>
                <a:gd name="T109" fmla="*/ 0 h 53"/>
                <a:gd name="T110" fmla="*/ 32 w 32"/>
                <a:gd name="T111" fmla="*/ 53 h 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" h="53">
                  <a:moveTo>
                    <a:pt x="32" y="45"/>
                  </a:moveTo>
                  <a:lnTo>
                    <a:pt x="31" y="45"/>
                  </a:lnTo>
                  <a:lnTo>
                    <a:pt x="29" y="48"/>
                  </a:lnTo>
                  <a:lnTo>
                    <a:pt x="26" y="50"/>
                  </a:lnTo>
                  <a:lnTo>
                    <a:pt x="26" y="53"/>
                  </a:lnTo>
                  <a:lnTo>
                    <a:pt x="22" y="49"/>
                  </a:lnTo>
                  <a:lnTo>
                    <a:pt x="19" y="46"/>
                  </a:lnTo>
                  <a:lnTo>
                    <a:pt x="17" y="42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5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4" y="21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0" y="29"/>
                  </a:lnTo>
                  <a:lnTo>
                    <a:pt x="22" y="33"/>
                  </a:lnTo>
                  <a:lnTo>
                    <a:pt x="24" y="36"/>
                  </a:lnTo>
                  <a:lnTo>
                    <a:pt x="26" y="38"/>
                  </a:lnTo>
                  <a:lnTo>
                    <a:pt x="29" y="41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F2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10" name="Freeform 78">
              <a:extLst>
                <a:ext uri="{FF2B5EF4-FFF2-40B4-BE49-F238E27FC236}">
                  <a16:creationId xmlns:a16="http://schemas.microsoft.com/office/drawing/2014/main" id="{5A8C4078-B77C-4403-A728-BD0753B1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908"/>
              <a:ext cx="581" cy="733"/>
            </a:xfrm>
            <a:custGeom>
              <a:avLst/>
              <a:gdLst>
                <a:gd name="T0" fmla="*/ 579 w 581"/>
                <a:gd name="T1" fmla="*/ 1 h 733"/>
                <a:gd name="T2" fmla="*/ 580 w 581"/>
                <a:gd name="T3" fmla="*/ 29 h 733"/>
                <a:gd name="T4" fmla="*/ 576 w 581"/>
                <a:gd name="T5" fmla="*/ 64 h 733"/>
                <a:gd name="T6" fmla="*/ 572 w 581"/>
                <a:gd name="T7" fmla="*/ 107 h 733"/>
                <a:gd name="T8" fmla="*/ 561 w 581"/>
                <a:gd name="T9" fmla="*/ 191 h 733"/>
                <a:gd name="T10" fmla="*/ 544 w 581"/>
                <a:gd name="T11" fmla="*/ 274 h 733"/>
                <a:gd name="T12" fmla="*/ 521 w 581"/>
                <a:gd name="T13" fmla="*/ 357 h 733"/>
                <a:gd name="T14" fmla="*/ 505 w 581"/>
                <a:gd name="T15" fmla="*/ 443 h 733"/>
                <a:gd name="T16" fmla="*/ 496 w 581"/>
                <a:gd name="T17" fmla="*/ 537 h 733"/>
                <a:gd name="T18" fmla="*/ 500 w 581"/>
                <a:gd name="T19" fmla="*/ 613 h 733"/>
                <a:gd name="T20" fmla="*/ 496 w 581"/>
                <a:gd name="T21" fmla="*/ 687 h 733"/>
                <a:gd name="T22" fmla="*/ 460 w 581"/>
                <a:gd name="T23" fmla="*/ 729 h 733"/>
                <a:gd name="T24" fmla="*/ 443 w 581"/>
                <a:gd name="T25" fmla="*/ 732 h 733"/>
                <a:gd name="T26" fmla="*/ 424 w 581"/>
                <a:gd name="T27" fmla="*/ 732 h 733"/>
                <a:gd name="T28" fmla="*/ 396 w 581"/>
                <a:gd name="T29" fmla="*/ 728 h 733"/>
                <a:gd name="T30" fmla="*/ 365 w 581"/>
                <a:gd name="T31" fmla="*/ 711 h 733"/>
                <a:gd name="T32" fmla="*/ 333 w 581"/>
                <a:gd name="T33" fmla="*/ 693 h 733"/>
                <a:gd name="T34" fmla="*/ 305 w 581"/>
                <a:gd name="T35" fmla="*/ 675 h 733"/>
                <a:gd name="T36" fmla="*/ 277 w 581"/>
                <a:gd name="T37" fmla="*/ 667 h 733"/>
                <a:gd name="T38" fmla="*/ 243 w 581"/>
                <a:gd name="T39" fmla="*/ 658 h 733"/>
                <a:gd name="T40" fmla="*/ 175 w 581"/>
                <a:gd name="T41" fmla="*/ 646 h 733"/>
                <a:gd name="T42" fmla="*/ 110 w 581"/>
                <a:gd name="T43" fmla="*/ 628 h 733"/>
                <a:gd name="T44" fmla="*/ 69 w 581"/>
                <a:gd name="T45" fmla="*/ 612 h 733"/>
                <a:gd name="T46" fmla="*/ 50 w 581"/>
                <a:gd name="T47" fmla="*/ 601 h 733"/>
                <a:gd name="T48" fmla="*/ 35 w 581"/>
                <a:gd name="T49" fmla="*/ 585 h 733"/>
                <a:gd name="T50" fmla="*/ 18 w 581"/>
                <a:gd name="T51" fmla="*/ 575 h 733"/>
                <a:gd name="T52" fmla="*/ 0 w 581"/>
                <a:gd name="T53" fmla="*/ 556 h 733"/>
                <a:gd name="T54" fmla="*/ 7 w 581"/>
                <a:gd name="T55" fmla="*/ 525 h 733"/>
                <a:gd name="T56" fmla="*/ 36 w 581"/>
                <a:gd name="T57" fmla="*/ 523 h 733"/>
                <a:gd name="T58" fmla="*/ 59 w 581"/>
                <a:gd name="T59" fmla="*/ 543 h 733"/>
                <a:gd name="T60" fmla="*/ 41 w 581"/>
                <a:gd name="T61" fmla="*/ 539 h 733"/>
                <a:gd name="T62" fmla="*/ 26 w 581"/>
                <a:gd name="T63" fmla="*/ 534 h 733"/>
                <a:gd name="T64" fmla="*/ 12 w 581"/>
                <a:gd name="T65" fmla="*/ 546 h 733"/>
                <a:gd name="T66" fmla="*/ 28 w 581"/>
                <a:gd name="T67" fmla="*/ 567 h 733"/>
                <a:gd name="T68" fmla="*/ 42 w 581"/>
                <a:gd name="T69" fmla="*/ 579 h 733"/>
                <a:gd name="T70" fmla="*/ 79 w 581"/>
                <a:gd name="T71" fmla="*/ 604 h 733"/>
                <a:gd name="T72" fmla="*/ 143 w 581"/>
                <a:gd name="T73" fmla="*/ 625 h 733"/>
                <a:gd name="T74" fmla="*/ 209 w 581"/>
                <a:gd name="T75" fmla="*/ 639 h 733"/>
                <a:gd name="T76" fmla="*/ 278 w 581"/>
                <a:gd name="T77" fmla="*/ 654 h 733"/>
                <a:gd name="T78" fmla="*/ 344 w 581"/>
                <a:gd name="T79" fmla="*/ 683 h 733"/>
                <a:gd name="T80" fmla="*/ 406 w 581"/>
                <a:gd name="T81" fmla="*/ 717 h 733"/>
                <a:gd name="T82" fmla="*/ 451 w 581"/>
                <a:gd name="T83" fmla="*/ 719 h 733"/>
                <a:gd name="T84" fmla="*/ 484 w 581"/>
                <a:gd name="T85" fmla="*/ 687 h 733"/>
                <a:gd name="T86" fmla="*/ 489 w 581"/>
                <a:gd name="T87" fmla="*/ 641 h 733"/>
                <a:gd name="T88" fmla="*/ 486 w 581"/>
                <a:gd name="T89" fmla="*/ 605 h 733"/>
                <a:gd name="T90" fmla="*/ 485 w 581"/>
                <a:gd name="T91" fmla="*/ 567 h 733"/>
                <a:gd name="T92" fmla="*/ 487 w 581"/>
                <a:gd name="T93" fmla="*/ 493 h 733"/>
                <a:gd name="T94" fmla="*/ 496 w 581"/>
                <a:gd name="T95" fmla="*/ 415 h 733"/>
                <a:gd name="T96" fmla="*/ 515 w 581"/>
                <a:gd name="T97" fmla="*/ 337 h 733"/>
                <a:gd name="T98" fmla="*/ 536 w 581"/>
                <a:gd name="T99" fmla="*/ 253 h 733"/>
                <a:gd name="T100" fmla="*/ 554 w 581"/>
                <a:gd name="T101" fmla="*/ 169 h 733"/>
                <a:gd name="T102" fmla="*/ 561 w 581"/>
                <a:gd name="T103" fmla="*/ 103 h 733"/>
                <a:gd name="T104" fmla="*/ 566 w 581"/>
                <a:gd name="T105" fmla="*/ 56 h 733"/>
                <a:gd name="T106" fmla="*/ 572 w 581"/>
                <a:gd name="T107" fmla="*/ 14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1"/>
                <a:gd name="T163" fmla="*/ 0 h 733"/>
                <a:gd name="T164" fmla="*/ 581 w 581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1" h="733">
                  <a:moveTo>
                    <a:pt x="573" y="8"/>
                  </a:moveTo>
                  <a:lnTo>
                    <a:pt x="573" y="4"/>
                  </a:lnTo>
                  <a:lnTo>
                    <a:pt x="573" y="2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9" y="1"/>
                  </a:lnTo>
                  <a:lnTo>
                    <a:pt x="581" y="5"/>
                  </a:lnTo>
                  <a:lnTo>
                    <a:pt x="581" y="9"/>
                  </a:lnTo>
                  <a:lnTo>
                    <a:pt x="581" y="13"/>
                  </a:lnTo>
                  <a:lnTo>
                    <a:pt x="581" y="18"/>
                  </a:lnTo>
                  <a:lnTo>
                    <a:pt x="581" y="23"/>
                  </a:lnTo>
                  <a:lnTo>
                    <a:pt x="580" y="29"/>
                  </a:lnTo>
                  <a:lnTo>
                    <a:pt x="580" y="34"/>
                  </a:lnTo>
                  <a:lnTo>
                    <a:pt x="580" y="41"/>
                  </a:lnTo>
                  <a:lnTo>
                    <a:pt x="579" y="47"/>
                  </a:lnTo>
                  <a:lnTo>
                    <a:pt x="577" y="52"/>
                  </a:lnTo>
                  <a:lnTo>
                    <a:pt x="577" y="59"/>
                  </a:lnTo>
                  <a:lnTo>
                    <a:pt x="576" y="64"/>
                  </a:lnTo>
                  <a:lnTo>
                    <a:pt x="575" y="71"/>
                  </a:lnTo>
                  <a:lnTo>
                    <a:pt x="575" y="76"/>
                  </a:lnTo>
                  <a:lnTo>
                    <a:pt x="574" y="81"/>
                  </a:lnTo>
                  <a:lnTo>
                    <a:pt x="574" y="87"/>
                  </a:lnTo>
                  <a:lnTo>
                    <a:pt x="574" y="92"/>
                  </a:lnTo>
                  <a:lnTo>
                    <a:pt x="572" y="107"/>
                  </a:lnTo>
                  <a:lnTo>
                    <a:pt x="571" y="121"/>
                  </a:lnTo>
                  <a:lnTo>
                    <a:pt x="570" y="134"/>
                  </a:lnTo>
                  <a:lnTo>
                    <a:pt x="568" y="149"/>
                  </a:lnTo>
                  <a:lnTo>
                    <a:pt x="566" y="163"/>
                  </a:lnTo>
                  <a:lnTo>
                    <a:pt x="563" y="176"/>
                  </a:lnTo>
                  <a:lnTo>
                    <a:pt x="561" y="191"/>
                  </a:lnTo>
                  <a:lnTo>
                    <a:pt x="559" y="205"/>
                  </a:lnTo>
                  <a:lnTo>
                    <a:pt x="556" y="219"/>
                  </a:lnTo>
                  <a:lnTo>
                    <a:pt x="554" y="233"/>
                  </a:lnTo>
                  <a:lnTo>
                    <a:pt x="550" y="246"/>
                  </a:lnTo>
                  <a:lnTo>
                    <a:pt x="547" y="261"/>
                  </a:lnTo>
                  <a:lnTo>
                    <a:pt x="544" y="274"/>
                  </a:lnTo>
                  <a:lnTo>
                    <a:pt x="541" y="287"/>
                  </a:lnTo>
                  <a:lnTo>
                    <a:pt x="537" y="302"/>
                  </a:lnTo>
                  <a:lnTo>
                    <a:pt x="533" y="316"/>
                  </a:lnTo>
                  <a:lnTo>
                    <a:pt x="530" y="329"/>
                  </a:lnTo>
                  <a:lnTo>
                    <a:pt x="525" y="343"/>
                  </a:lnTo>
                  <a:lnTo>
                    <a:pt x="521" y="357"/>
                  </a:lnTo>
                  <a:lnTo>
                    <a:pt x="519" y="370"/>
                  </a:lnTo>
                  <a:lnTo>
                    <a:pt x="515" y="385"/>
                  </a:lnTo>
                  <a:lnTo>
                    <a:pt x="512" y="399"/>
                  </a:lnTo>
                  <a:lnTo>
                    <a:pt x="509" y="414"/>
                  </a:lnTo>
                  <a:lnTo>
                    <a:pt x="507" y="430"/>
                  </a:lnTo>
                  <a:lnTo>
                    <a:pt x="505" y="443"/>
                  </a:lnTo>
                  <a:lnTo>
                    <a:pt x="503" y="459"/>
                  </a:lnTo>
                  <a:lnTo>
                    <a:pt x="500" y="473"/>
                  </a:lnTo>
                  <a:lnTo>
                    <a:pt x="499" y="489"/>
                  </a:lnTo>
                  <a:lnTo>
                    <a:pt x="497" y="505"/>
                  </a:lnTo>
                  <a:lnTo>
                    <a:pt x="497" y="521"/>
                  </a:lnTo>
                  <a:lnTo>
                    <a:pt x="496" y="537"/>
                  </a:lnTo>
                  <a:lnTo>
                    <a:pt x="496" y="554"/>
                  </a:lnTo>
                  <a:lnTo>
                    <a:pt x="496" y="564"/>
                  </a:lnTo>
                  <a:lnTo>
                    <a:pt x="497" y="576"/>
                  </a:lnTo>
                  <a:lnTo>
                    <a:pt x="498" y="588"/>
                  </a:lnTo>
                  <a:lnTo>
                    <a:pt x="499" y="601"/>
                  </a:lnTo>
                  <a:lnTo>
                    <a:pt x="500" y="613"/>
                  </a:lnTo>
                  <a:lnTo>
                    <a:pt x="502" y="626"/>
                  </a:lnTo>
                  <a:lnTo>
                    <a:pt x="502" y="639"/>
                  </a:lnTo>
                  <a:lnTo>
                    <a:pt x="502" y="653"/>
                  </a:lnTo>
                  <a:lnTo>
                    <a:pt x="500" y="664"/>
                  </a:lnTo>
                  <a:lnTo>
                    <a:pt x="499" y="676"/>
                  </a:lnTo>
                  <a:lnTo>
                    <a:pt x="496" y="687"/>
                  </a:lnTo>
                  <a:lnTo>
                    <a:pt x="493" y="697"/>
                  </a:lnTo>
                  <a:lnTo>
                    <a:pt x="487" y="707"/>
                  </a:lnTo>
                  <a:lnTo>
                    <a:pt x="481" y="715"/>
                  </a:lnTo>
                  <a:lnTo>
                    <a:pt x="473" y="722"/>
                  </a:lnTo>
                  <a:lnTo>
                    <a:pt x="464" y="728"/>
                  </a:lnTo>
                  <a:lnTo>
                    <a:pt x="460" y="729"/>
                  </a:lnTo>
                  <a:lnTo>
                    <a:pt x="457" y="730"/>
                  </a:lnTo>
                  <a:lnTo>
                    <a:pt x="455" y="732"/>
                  </a:lnTo>
                  <a:lnTo>
                    <a:pt x="452" y="732"/>
                  </a:lnTo>
                  <a:lnTo>
                    <a:pt x="448" y="732"/>
                  </a:lnTo>
                  <a:lnTo>
                    <a:pt x="445" y="732"/>
                  </a:lnTo>
                  <a:lnTo>
                    <a:pt x="443" y="732"/>
                  </a:lnTo>
                  <a:lnTo>
                    <a:pt x="440" y="733"/>
                  </a:lnTo>
                  <a:lnTo>
                    <a:pt x="437" y="732"/>
                  </a:lnTo>
                  <a:lnTo>
                    <a:pt x="433" y="732"/>
                  </a:lnTo>
                  <a:lnTo>
                    <a:pt x="429" y="732"/>
                  </a:lnTo>
                  <a:lnTo>
                    <a:pt x="427" y="732"/>
                  </a:lnTo>
                  <a:lnTo>
                    <a:pt x="424" y="732"/>
                  </a:lnTo>
                  <a:lnTo>
                    <a:pt x="420" y="732"/>
                  </a:lnTo>
                  <a:lnTo>
                    <a:pt x="417" y="732"/>
                  </a:lnTo>
                  <a:lnTo>
                    <a:pt x="414" y="733"/>
                  </a:lnTo>
                  <a:lnTo>
                    <a:pt x="407" y="732"/>
                  </a:lnTo>
                  <a:lnTo>
                    <a:pt x="402" y="730"/>
                  </a:lnTo>
                  <a:lnTo>
                    <a:pt x="396" y="728"/>
                  </a:lnTo>
                  <a:lnTo>
                    <a:pt x="391" y="726"/>
                  </a:lnTo>
                  <a:lnTo>
                    <a:pt x="386" y="722"/>
                  </a:lnTo>
                  <a:lnTo>
                    <a:pt x="380" y="720"/>
                  </a:lnTo>
                  <a:lnTo>
                    <a:pt x="375" y="717"/>
                  </a:lnTo>
                  <a:lnTo>
                    <a:pt x="370" y="715"/>
                  </a:lnTo>
                  <a:lnTo>
                    <a:pt x="365" y="711"/>
                  </a:lnTo>
                  <a:lnTo>
                    <a:pt x="360" y="707"/>
                  </a:lnTo>
                  <a:lnTo>
                    <a:pt x="354" y="704"/>
                  </a:lnTo>
                  <a:lnTo>
                    <a:pt x="349" y="701"/>
                  </a:lnTo>
                  <a:lnTo>
                    <a:pt x="343" y="697"/>
                  </a:lnTo>
                  <a:lnTo>
                    <a:pt x="338" y="695"/>
                  </a:lnTo>
                  <a:lnTo>
                    <a:pt x="333" y="693"/>
                  </a:lnTo>
                  <a:lnTo>
                    <a:pt x="327" y="692"/>
                  </a:lnTo>
                  <a:lnTo>
                    <a:pt x="323" y="687"/>
                  </a:lnTo>
                  <a:lnTo>
                    <a:pt x="318" y="683"/>
                  </a:lnTo>
                  <a:lnTo>
                    <a:pt x="314" y="680"/>
                  </a:lnTo>
                  <a:lnTo>
                    <a:pt x="310" y="678"/>
                  </a:lnTo>
                  <a:lnTo>
                    <a:pt x="305" y="675"/>
                  </a:lnTo>
                  <a:lnTo>
                    <a:pt x="301" y="674"/>
                  </a:lnTo>
                  <a:lnTo>
                    <a:pt x="297" y="672"/>
                  </a:lnTo>
                  <a:lnTo>
                    <a:pt x="292" y="671"/>
                  </a:lnTo>
                  <a:lnTo>
                    <a:pt x="287" y="670"/>
                  </a:lnTo>
                  <a:lnTo>
                    <a:pt x="283" y="668"/>
                  </a:lnTo>
                  <a:lnTo>
                    <a:pt x="277" y="667"/>
                  </a:lnTo>
                  <a:lnTo>
                    <a:pt x="273" y="667"/>
                  </a:lnTo>
                  <a:lnTo>
                    <a:pt x="269" y="666"/>
                  </a:lnTo>
                  <a:lnTo>
                    <a:pt x="264" y="663"/>
                  </a:lnTo>
                  <a:lnTo>
                    <a:pt x="259" y="662"/>
                  </a:lnTo>
                  <a:lnTo>
                    <a:pt x="256" y="661"/>
                  </a:lnTo>
                  <a:lnTo>
                    <a:pt x="243" y="658"/>
                  </a:lnTo>
                  <a:lnTo>
                    <a:pt x="232" y="657"/>
                  </a:lnTo>
                  <a:lnTo>
                    <a:pt x="220" y="655"/>
                  </a:lnTo>
                  <a:lnTo>
                    <a:pt x="209" y="654"/>
                  </a:lnTo>
                  <a:lnTo>
                    <a:pt x="197" y="651"/>
                  </a:lnTo>
                  <a:lnTo>
                    <a:pt x="186" y="649"/>
                  </a:lnTo>
                  <a:lnTo>
                    <a:pt x="175" y="646"/>
                  </a:lnTo>
                  <a:lnTo>
                    <a:pt x="165" y="645"/>
                  </a:lnTo>
                  <a:lnTo>
                    <a:pt x="154" y="641"/>
                  </a:lnTo>
                  <a:lnTo>
                    <a:pt x="143" y="638"/>
                  </a:lnTo>
                  <a:lnTo>
                    <a:pt x="132" y="634"/>
                  </a:lnTo>
                  <a:lnTo>
                    <a:pt x="121" y="631"/>
                  </a:lnTo>
                  <a:lnTo>
                    <a:pt x="110" y="628"/>
                  </a:lnTo>
                  <a:lnTo>
                    <a:pt x="98" y="624"/>
                  </a:lnTo>
                  <a:lnTo>
                    <a:pt x="88" y="620"/>
                  </a:lnTo>
                  <a:lnTo>
                    <a:pt x="77" y="616"/>
                  </a:lnTo>
                  <a:lnTo>
                    <a:pt x="75" y="614"/>
                  </a:lnTo>
                  <a:lnTo>
                    <a:pt x="72" y="614"/>
                  </a:lnTo>
                  <a:lnTo>
                    <a:pt x="69" y="612"/>
                  </a:lnTo>
                  <a:lnTo>
                    <a:pt x="66" y="610"/>
                  </a:lnTo>
                  <a:lnTo>
                    <a:pt x="63" y="609"/>
                  </a:lnTo>
                  <a:lnTo>
                    <a:pt x="59" y="606"/>
                  </a:lnTo>
                  <a:lnTo>
                    <a:pt x="56" y="605"/>
                  </a:lnTo>
                  <a:lnTo>
                    <a:pt x="54" y="604"/>
                  </a:lnTo>
                  <a:lnTo>
                    <a:pt x="50" y="601"/>
                  </a:lnTo>
                  <a:lnTo>
                    <a:pt x="48" y="600"/>
                  </a:lnTo>
                  <a:lnTo>
                    <a:pt x="45" y="599"/>
                  </a:lnTo>
                  <a:lnTo>
                    <a:pt x="43" y="597"/>
                  </a:lnTo>
                  <a:lnTo>
                    <a:pt x="40" y="592"/>
                  </a:lnTo>
                  <a:lnTo>
                    <a:pt x="38" y="589"/>
                  </a:lnTo>
                  <a:lnTo>
                    <a:pt x="35" y="585"/>
                  </a:lnTo>
                  <a:lnTo>
                    <a:pt x="32" y="583"/>
                  </a:lnTo>
                  <a:lnTo>
                    <a:pt x="30" y="581"/>
                  </a:lnTo>
                  <a:lnTo>
                    <a:pt x="28" y="579"/>
                  </a:lnTo>
                  <a:lnTo>
                    <a:pt x="25" y="579"/>
                  </a:lnTo>
                  <a:lnTo>
                    <a:pt x="23" y="577"/>
                  </a:lnTo>
                  <a:lnTo>
                    <a:pt x="18" y="575"/>
                  </a:lnTo>
                  <a:lnTo>
                    <a:pt x="15" y="573"/>
                  </a:lnTo>
                  <a:lnTo>
                    <a:pt x="12" y="569"/>
                  </a:lnTo>
                  <a:lnTo>
                    <a:pt x="7" y="567"/>
                  </a:lnTo>
                  <a:lnTo>
                    <a:pt x="4" y="563"/>
                  </a:lnTo>
                  <a:lnTo>
                    <a:pt x="2" y="559"/>
                  </a:lnTo>
                  <a:lnTo>
                    <a:pt x="0" y="556"/>
                  </a:lnTo>
                  <a:lnTo>
                    <a:pt x="0" y="554"/>
                  </a:lnTo>
                  <a:lnTo>
                    <a:pt x="0" y="546"/>
                  </a:lnTo>
                  <a:lnTo>
                    <a:pt x="1" y="538"/>
                  </a:lnTo>
                  <a:lnTo>
                    <a:pt x="2" y="533"/>
                  </a:lnTo>
                  <a:lnTo>
                    <a:pt x="5" y="529"/>
                  </a:lnTo>
                  <a:lnTo>
                    <a:pt x="7" y="525"/>
                  </a:lnTo>
                  <a:lnTo>
                    <a:pt x="12" y="523"/>
                  </a:lnTo>
                  <a:lnTo>
                    <a:pt x="16" y="521"/>
                  </a:lnTo>
                  <a:lnTo>
                    <a:pt x="20" y="521"/>
                  </a:lnTo>
                  <a:lnTo>
                    <a:pt x="25" y="521"/>
                  </a:lnTo>
                  <a:lnTo>
                    <a:pt x="30" y="522"/>
                  </a:lnTo>
                  <a:lnTo>
                    <a:pt x="36" y="523"/>
                  </a:lnTo>
                  <a:lnTo>
                    <a:pt x="40" y="526"/>
                  </a:lnTo>
                  <a:lnTo>
                    <a:pt x="45" y="529"/>
                  </a:lnTo>
                  <a:lnTo>
                    <a:pt x="51" y="531"/>
                  </a:lnTo>
                  <a:lnTo>
                    <a:pt x="55" y="535"/>
                  </a:lnTo>
                  <a:lnTo>
                    <a:pt x="61" y="539"/>
                  </a:lnTo>
                  <a:lnTo>
                    <a:pt x="59" y="543"/>
                  </a:lnTo>
                  <a:lnTo>
                    <a:pt x="57" y="544"/>
                  </a:lnTo>
                  <a:lnTo>
                    <a:pt x="54" y="544"/>
                  </a:lnTo>
                  <a:lnTo>
                    <a:pt x="50" y="544"/>
                  </a:lnTo>
                  <a:lnTo>
                    <a:pt x="46" y="543"/>
                  </a:lnTo>
                  <a:lnTo>
                    <a:pt x="44" y="540"/>
                  </a:lnTo>
                  <a:lnTo>
                    <a:pt x="41" y="539"/>
                  </a:lnTo>
                  <a:lnTo>
                    <a:pt x="39" y="538"/>
                  </a:lnTo>
                  <a:lnTo>
                    <a:pt x="37" y="537"/>
                  </a:lnTo>
                  <a:lnTo>
                    <a:pt x="33" y="535"/>
                  </a:lnTo>
                  <a:lnTo>
                    <a:pt x="31" y="535"/>
                  </a:lnTo>
                  <a:lnTo>
                    <a:pt x="29" y="535"/>
                  </a:lnTo>
                  <a:lnTo>
                    <a:pt x="26" y="534"/>
                  </a:lnTo>
                  <a:lnTo>
                    <a:pt x="24" y="534"/>
                  </a:lnTo>
                  <a:lnTo>
                    <a:pt x="22" y="534"/>
                  </a:lnTo>
                  <a:lnTo>
                    <a:pt x="20" y="535"/>
                  </a:lnTo>
                  <a:lnTo>
                    <a:pt x="16" y="537"/>
                  </a:lnTo>
                  <a:lnTo>
                    <a:pt x="14" y="542"/>
                  </a:lnTo>
                  <a:lnTo>
                    <a:pt x="12" y="546"/>
                  </a:lnTo>
                  <a:lnTo>
                    <a:pt x="12" y="551"/>
                  </a:lnTo>
                  <a:lnTo>
                    <a:pt x="13" y="555"/>
                  </a:lnTo>
                  <a:lnTo>
                    <a:pt x="16" y="559"/>
                  </a:lnTo>
                  <a:lnTo>
                    <a:pt x="20" y="562"/>
                  </a:lnTo>
                  <a:lnTo>
                    <a:pt x="24" y="564"/>
                  </a:lnTo>
                  <a:lnTo>
                    <a:pt x="28" y="567"/>
                  </a:lnTo>
                  <a:lnTo>
                    <a:pt x="32" y="569"/>
                  </a:lnTo>
                  <a:lnTo>
                    <a:pt x="35" y="569"/>
                  </a:lnTo>
                  <a:lnTo>
                    <a:pt x="37" y="572"/>
                  </a:lnTo>
                  <a:lnTo>
                    <a:pt x="39" y="573"/>
                  </a:lnTo>
                  <a:lnTo>
                    <a:pt x="40" y="576"/>
                  </a:lnTo>
                  <a:lnTo>
                    <a:pt x="42" y="579"/>
                  </a:lnTo>
                  <a:lnTo>
                    <a:pt x="44" y="581"/>
                  </a:lnTo>
                  <a:lnTo>
                    <a:pt x="46" y="584"/>
                  </a:lnTo>
                  <a:lnTo>
                    <a:pt x="50" y="587"/>
                  </a:lnTo>
                  <a:lnTo>
                    <a:pt x="58" y="593"/>
                  </a:lnTo>
                  <a:lnTo>
                    <a:pt x="68" y="600"/>
                  </a:lnTo>
                  <a:lnTo>
                    <a:pt x="79" y="604"/>
                  </a:lnTo>
                  <a:lnTo>
                    <a:pt x="89" y="609"/>
                  </a:lnTo>
                  <a:lnTo>
                    <a:pt x="100" y="613"/>
                  </a:lnTo>
                  <a:lnTo>
                    <a:pt x="110" y="617"/>
                  </a:lnTo>
                  <a:lnTo>
                    <a:pt x="120" y="620"/>
                  </a:lnTo>
                  <a:lnTo>
                    <a:pt x="132" y="624"/>
                  </a:lnTo>
                  <a:lnTo>
                    <a:pt x="143" y="625"/>
                  </a:lnTo>
                  <a:lnTo>
                    <a:pt x="154" y="628"/>
                  </a:lnTo>
                  <a:lnTo>
                    <a:pt x="165" y="630"/>
                  </a:lnTo>
                  <a:lnTo>
                    <a:pt x="175" y="633"/>
                  </a:lnTo>
                  <a:lnTo>
                    <a:pt x="186" y="634"/>
                  </a:lnTo>
                  <a:lnTo>
                    <a:pt x="197" y="637"/>
                  </a:lnTo>
                  <a:lnTo>
                    <a:pt x="209" y="639"/>
                  </a:lnTo>
                  <a:lnTo>
                    <a:pt x="220" y="643"/>
                  </a:lnTo>
                  <a:lnTo>
                    <a:pt x="232" y="643"/>
                  </a:lnTo>
                  <a:lnTo>
                    <a:pt x="244" y="645"/>
                  </a:lnTo>
                  <a:lnTo>
                    <a:pt x="255" y="647"/>
                  </a:lnTo>
                  <a:lnTo>
                    <a:pt x="266" y="650"/>
                  </a:lnTo>
                  <a:lnTo>
                    <a:pt x="278" y="654"/>
                  </a:lnTo>
                  <a:lnTo>
                    <a:pt x="289" y="658"/>
                  </a:lnTo>
                  <a:lnTo>
                    <a:pt x="301" y="662"/>
                  </a:lnTo>
                  <a:lnTo>
                    <a:pt x="312" y="667"/>
                  </a:lnTo>
                  <a:lnTo>
                    <a:pt x="323" y="671"/>
                  </a:lnTo>
                  <a:lnTo>
                    <a:pt x="334" y="678"/>
                  </a:lnTo>
                  <a:lnTo>
                    <a:pt x="344" y="683"/>
                  </a:lnTo>
                  <a:lnTo>
                    <a:pt x="355" y="690"/>
                  </a:lnTo>
                  <a:lnTo>
                    <a:pt x="366" y="695"/>
                  </a:lnTo>
                  <a:lnTo>
                    <a:pt x="377" y="701"/>
                  </a:lnTo>
                  <a:lnTo>
                    <a:pt x="389" y="708"/>
                  </a:lnTo>
                  <a:lnTo>
                    <a:pt x="400" y="715"/>
                  </a:lnTo>
                  <a:lnTo>
                    <a:pt x="406" y="717"/>
                  </a:lnTo>
                  <a:lnTo>
                    <a:pt x="414" y="720"/>
                  </a:lnTo>
                  <a:lnTo>
                    <a:pt x="421" y="721"/>
                  </a:lnTo>
                  <a:lnTo>
                    <a:pt x="429" y="722"/>
                  </a:lnTo>
                  <a:lnTo>
                    <a:pt x="435" y="721"/>
                  </a:lnTo>
                  <a:lnTo>
                    <a:pt x="443" y="720"/>
                  </a:lnTo>
                  <a:lnTo>
                    <a:pt x="451" y="719"/>
                  </a:lnTo>
                  <a:lnTo>
                    <a:pt x="458" y="716"/>
                  </a:lnTo>
                  <a:lnTo>
                    <a:pt x="465" y="712"/>
                  </a:lnTo>
                  <a:lnTo>
                    <a:pt x="471" y="707"/>
                  </a:lnTo>
                  <a:lnTo>
                    <a:pt x="477" y="701"/>
                  </a:lnTo>
                  <a:lnTo>
                    <a:pt x="481" y="695"/>
                  </a:lnTo>
                  <a:lnTo>
                    <a:pt x="484" y="687"/>
                  </a:lnTo>
                  <a:lnTo>
                    <a:pt x="487" y="679"/>
                  </a:lnTo>
                  <a:lnTo>
                    <a:pt x="489" y="670"/>
                  </a:lnTo>
                  <a:lnTo>
                    <a:pt x="489" y="661"/>
                  </a:lnTo>
                  <a:lnTo>
                    <a:pt x="489" y="654"/>
                  </a:lnTo>
                  <a:lnTo>
                    <a:pt x="489" y="647"/>
                  </a:lnTo>
                  <a:lnTo>
                    <a:pt x="489" y="641"/>
                  </a:lnTo>
                  <a:lnTo>
                    <a:pt x="489" y="635"/>
                  </a:lnTo>
                  <a:lnTo>
                    <a:pt x="487" y="629"/>
                  </a:lnTo>
                  <a:lnTo>
                    <a:pt x="487" y="624"/>
                  </a:lnTo>
                  <a:lnTo>
                    <a:pt x="487" y="617"/>
                  </a:lnTo>
                  <a:lnTo>
                    <a:pt x="487" y="612"/>
                  </a:lnTo>
                  <a:lnTo>
                    <a:pt x="486" y="605"/>
                  </a:lnTo>
                  <a:lnTo>
                    <a:pt x="486" y="599"/>
                  </a:lnTo>
                  <a:lnTo>
                    <a:pt x="485" y="592"/>
                  </a:lnTo>
                  <a:lnTo>
                    <a:pt x="485" y="587"/>
                  </a:lnTo>
                  <a:lnTo>
                    <a:pt x="485" y="580"/>
                  </a:lnTo>
                  <a:lnTo>
                    <a:pt x="485" y="573"/>
                  </a:lnTo>
                  <a:lnTo>
                    <a:pt x="485" y="567"/>
                  </a:lnTo>
                  <a:lnTo>
                    <a:pt x="485" y="562"/>
                  </a:lnTo>
                  <a:lnTo>
                    <a:pt x="485" y="547"/>
                  </a:lnTo>
                  <a:lnTo>
                    <a:pt x="485" y="534"/>
                  </a:lnTo>
                  <a:lnTo>
                    <a:pt x="486" y="521"/>
                  </a:lnTo>
                  <a:lnTo>
                    <a:pt x="487" y="508"/>
                  </a:lnTo>
                  <a:lnTo>
                    <a:pt x="487" y="493"/>
                  </a:lnTo>
                  <a:lnTo>
                    <a:pt x="489" y="481"/>
                  </a:lnTo>
                  <a:lnTo>
                    <a:pt x="490" y="467"/>
                  </a:lnTo>
                  <a:lnTo>
                    <a:pt x="492" y="455"/>
                  </a:lnTo>
                  <a:lnTo>
                    <a:pt x="493" y="440"/>
                  </a:lnTo>
                  <a:lnTo>
                    <a:pt x="495" y="427"/>
                  </a:lnTo>
                  <a:lnTo>
                    <a:pt x="496" y="415"/>
                  </a:lnTo>
                  <a:lnTo>
                    <a:pt x="499" y="402"/>
                  </a:lnTo>
                  <a:lnTo>
                    <a:pt x="502" y="389"/>
                  </a:lnTo>
                  <a:lnTo>
                    <a:pt x="504" y="376"/>
                  </a:lnTo>
                  <a:lnTo>
                    <a:pt x="507" y="364"/>
                  </a:lnTo>
                  <a:lnTo>
                    <a:pt x="510" y="351"/>
                  </a:lnTo>
                  <a:lnTo>
                    <a:pt x="515" y="337"/>
                  </a:lnTo>
                  <a:lnTo>
                    <a:pt x="518" y="323"/>
                  </a:lnTo>
                  <a:lnTo>
                    <a:pt x="522" y="308"/>
                  </a:lnTo>
                  <a:lnTo>
                    <a:pt x="525" y="295"/>
                  </a:lnTo>
                  <a:lnTo>
                    <a:pt x="530" y="281"/>
                  </a:lnTo>
                  <a:lnTo>
                    <a:pt x="533" y="267"/>
                  </a:lnTo>
                  <a:lnTo>
                    <a:pt x="536" y="253"/>
                  </a:lnTo>
                  <a:lnTo>
                    <a:pt x="539" y="240"/>
                  </a:lnTo>
                  <a:lnTo>
                    <a:pt x="543" y="225"/>
                  </a:lnTo>
                  <a:lnTo>
                    <a:pt x="546" y="211"/>
                  </a:lnTo>
                  <a:lnTo>
                    <a:pt x="549" y="196"/>
                  </a:lnTo>
                  <a:lnTo>
                    <a:pt x="551" y="183"/>
                  </a:lnTo>
                  <a:lnTo>
                    <a:pt x="554" y="169"/>
                  </a:lnTo>
                  <a:lnTo>
                    <a:pt x="556" y="154"/>
                  </a:lnTo>
                  <a:lnTo>
                    <a:pt x="558" y="140"/>
                  </a:lnTo>
                  <a:lnTo>
                    <a:pt x="560" y="125"/>
                  </a:lnTo>
                  <a:lnTo>
                    <a:pt x="560" y="117"/>
                  </a:lnTo>
                  <a:lnTo>
                    <a:pt x="561" y="111"/>
                  </a:lnTo>
                  <a:lnTo>
                    <a:pt x="561" y="103"/>
                  </a:lnTo>
                  <a:lnTo>
                    <a:pt x="562" y="95"/>
                  </a:lnTo>
                  <a:lnTo>
                    <a:pt x="563" y="87"/>
                  </a:lnTo>
                  <a:lnTo>
                    <a:pt x="563" y="79"/>
                  </a:lnTo>
                  <a:lnTo>
                    <a:pt x="564" y="71"/>
                  </a:lnTo>
                  <a:lnTo>
                    <a:pt x="566" y="64"/>
                  </a:lnTo>
                  <a:lnTo>
                    <a:pt x="566" y="56"/>
                  </a:lnTo>
                  <a:lnTo>
                    <a:pt x="567" y="49"/>
                  </a:lnTo>
                  <a:lnTo>
                    <a:pt x="567" y="42"/>
                  </a:lnTo>
                  <a:lnTo>
                    <a:pt x="568" y="34"/>
                  </a:lnTo>
                  <a:lnTo>
                    <a:pt x="569" y="27"/>
                  </a:lnTo>
                  <a:lnTo>
                    <a:pt x="570" y="19"/>
                  </a:lnTo>
                  <a:lnTo>
                    <a:pt x="572" y="14"/>
                  </a:lnTo>
                  <a:lnTo>
                    <a:pt x="57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10E60644-3720-4595-8602-E891B0A79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87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u="sng"/>
              <a:t>Measuring Height and Weight</a:t>
            </a:r>
            <a:br>
              <a:rPr lang="en-US" sz="3600" b="1" u="sng"/>
            </a:br>
            <a:r>
              <a:rPr lang="en-US" sz="3200"/>
              <a:t>(continued)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1AAF62B-C32A-4950-BEDB-0590FF8C04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52625" y="1225550"/>
            <a:ext cx="8312150" cy="4826000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Scales</a:t>
            </a:r>
          </a:p>
          <a:p>
            <a:pPr lvl="1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Remain more accurate if moved as little as possible.</a:t>
            </a:r>
          </a:p>
          <a:p>
            <a:pPr lvl="1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Various types of scales</a:t>
            </a:r>
          </a:p>
          <a:p>
            <a:pPr lvl="2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bathroom scale</a:t>
            </a:r>
          </a:p>
          <a:p>
            <a:pPr lvl="2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standing scale</a:t>
            </a:r>
          </a:p>
          <a:p>
            <a:pPr lvl="2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scales attached to hydraulic lifts</a:t>
            </a:r>
          </a:p>
          <a:p>
            <a:pPr lvl="2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wheelchair scales</a:t>
            </a:r>
          </a:p>
          <a:p>
            <a:pPr lvl="2">
              <a:lnSpc>
                <a:spcPct val="75000"/>
              </a:lnSpc>
              <a:spcBef>
                <a:spcPct val="15000"/>
              </a:spcBef>
            </a:pPr>
            <a:r>
              <a:rPr lang="en-US" altLang="en-US" sz="3600"/>
              <a:t>bed scales</a:t>
            </a:r>
          </a:p>
        </p:txBody>
      </p:sp>
      <p:sp>
        <p:nvSpPr>
          <p:cNvPr id="23556" name="Date Placeholder 1">
            <a:extLst>
              <a:ext uri="{FF2B5EF4-FFF2-40B4-BE49-F238E27FC236}">
                <a16:creationId xmlns:a16="http://schemas.microsoft.com/office/drawing/2014/main" id="{0BE964E4-2D24-47CF-9ED8-48DEF1A3AF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4.01 </a:t>
            </a:r>
          </a:p>
        </p:txBody>
      </p:sp>
      <p:sp>
        <p:nvSpPr>
          <p:cNvPr id="145413" name="Footer Placeholder 2">
            <a:extLst>
              <a:ext uri="{FF2B5EF4-FFF2-40B4-BE49-F238E27FC236}">
                <a16:creationId xmlns:a16="http://schemas.microsoft.com/office/drawing/2014/main" id="{9E5BDF48-AC71-45B0-993F-EEA48D14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45414" name="Slide Number Placeholder 3">
            <a:extLst>
              <a:ext uri="{FF2B5EF4-FFF2-40B4-BE49-F238E27FC236}">
                <a16:creationId xmlns:a16="http://schemas.microsoft.com/office/drawing/2014/main" id="{744DCEDA-F534-44AC-9631-3822676B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fld id="{8D8B9B10-A5A0-4618-B00F-B3230A19731C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57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99202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486</TotalTime>
  <Words>203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Franklin Gothic Book</vt:lpstr>
      <vt:lpstr>Theme1</vt:lpstr>
      <vt:lpstr>Height &amp; Weight Measurement</vt:lpstr>
      <vt:lpstr>PowerPoint Presentation</vt:lpstr>
      <vt:lpstr>Measuring Height And Weight</vt:lpstr>
      <vt:lpstr>Measuring Height And Weight (continued)</vt:lpstr>
      <vt:lpstr>Measuring Height and Weight (continued)</vt:lpstr>
      <vt:lpstr>SPECIAL CASE FOR HEIGHT MEASUREMENT</vt:lpstr>
      <vt:lpstr>Measuring Height and Weight (continued)</vt:lpstr>
      <vt:lpstr>Measuring Height and Weight (continued)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CECG113 - Practicum and Placement at Aged Care Center</dc:title>
  <dc:creator>Win 8</dc:creator>
  <cp:lastModifiedBy>Shamiddi Peiris</cp:lastModifiedBy>
  <cp:revision>18</cp:revision>
  <dcterms:created xsi:type="dcterms:W3CDTF">2021-06-02T09:46:00Z</dcterms:created>
  <dcterms:modified xsi:type="dcterms:W3CDTF">2022-03-16T10:20:31Z</dcterms:modified>
</cp:coreProperties>
</file>